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73" r:id="rId1"/>
    <p:sldMasterId id="2147483721" r:id="rId2"/>
    <p:sldMasterId id="2147483711" r:id="rId3"/>
    <p:sldMasterId id="2147483735" r:id="rId4"/>
    <p:sldMasterId id="2147483739" r:id="rId5"/>
    <p:sldMasterId id="2147483743" r:id="rId6"/>
  </p:sldMasterIdLst>
  <p:notesMasterIdLst>
    <p:notesMasterId r:id="rId33"/>
  </p:notesMasterIdLst>
  <p:handoutMasterIdLst>
    <p:handoutMasterId r:id="rId34"/>
  </p:handoutMasterIdLst>
  <p:sldIdLst>
    <p:sldId id="899" r:id="rId7"/>
    <p:sldId id="901" r:id="rId8"/>
    <p:sldId id="902" r:id="rId9"/>
    <p:sldId id="904" r:id="rId10"/>
    <p:sldId id="919" r:id="rId11"/>
    <p:sldId id="907" r:id="rId12"/>
    <p:sldId id="864" r:id="rId13"/>
    <p:sldId id="910" r:id="rId14"/>
    <p:sldId id="912" r:id="rId15"/>
    <p:sldId id="913" r:id="rId16"/>
    <p:sldId id="917" r:id="rId17"/>
    <p:sldId id="933" r:id="rId18"/>
    <p:sldId id="934" r:id="rId19"/>
    <p:sldId id="922" r:id="rId20"/>
    <p:sldId id="921" r:id="rId21"/>
    <p:sldId id="920" r:id="rId22"/>
    <p:sldId id="935" r:id="rId23"/>
    <p:sldId id="930" r:id="rId24"/>
    <p:sldId id="931" r:id="rId25"/>
    <p:sldId id="932" r:id="rId26"/>
    <p:sldId id="924" r:id="rId27"/>
    <p:sldId id="925" r:id="rId28"/>
    <p:sldId id="923" r:id="rId29"/>
    <p:sldId id="928" r:id="rId30"/>
    <p:sldId id="936" r:id="rId31"/>
    <p:sldId id="937" r:id="rId32"/>
  </p:sldIdLst>
  <p:sldSz cx="12190413" cy="6858000"/>
  <p:notesSz cx="6797675" cy="9872663"/>
  <p:embeddedFontLst>
    <p:embeddedFont>
      <p:font typeface="Bebas Neue" panose="020B0506020202020201" charset="0"/>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Cambria" panose="02040503050406030204" pitchFamily="18" charset="0"/>
      <p:regular r:id="rId42"/>
      <p:bold r:id="rId43"/>
      <p:italic r:id="rId44"/>
      <p:boldItalic r:id="rId45"/>
    </p:embeddedFont>
    <p:embeddedFont>
      <p:font typeface="Open Sans" panose="020B0604020202020204" charset="0"/>
      <p:regular r:id="rId46"/>
      <p:bold r:id="rId47"/>
      <p:italic r:id="rId48"/>
      <p:boldItalic r:id="rId49"/>
    </p:embeddedFont>
  </p:embeddedFontLst>
  <p:custDataLst>
    <p:tags r:id="rId50"/>
  </p:custDataLst>
  <p:defaultTextStyle>
    <a:defPPr>
      <a:defRPr lang="de-DE"/>
    </a:defPPr>
    <a:lvl1pPr marL="0" algn="l" defTabSz="914035" rtl="0" eaLnBrk="1" latinLnBrk="0" hangingPunct="1">
      <a:defRPr sz="1900" kern="1200">
        <a:solidFill>
          <a:schemeClr val="tx1"/>
        </a:solidFill>
        <a:latin typeface="+mn-lt"/>
        <a:ea typeface="+mn-ea"/>
        <a:cs typeface="+mn-cs"/>
      </a:defRPr>
    </a:lvl1pPr>
    <a:lvl2pPr marL="457018" algn="l" defTabSz="914035" rtl="0" eaLnBrk="1" latinLnBrk="0" hangingPunct="1">
      <a:defRPr sz="1900" kern="1200">
        <a:solidFill>
          <a:schemeClr val="tx1"/>
        </a:solidFill>
        <a:latin typeface="+mn-lt"/>
        <a:ea typeface="+mn-ea"/>
        <a:cs typeface="+mn-cs"/>
      </a:defRPr>
    </a:lvl2pPr>
    <a:lvl3pPr marL="914035" algn="l" defTabSz="914035" rtl="0" eaLnBrk="1" latinLnBrk="0" hangingPunct="1">
      <a:defRPr sz="1900" kern="1200">
        <a:solidFill>
          <a:schemeClr val="tx1"/>
        </a:solidFill>
        <a:latin typeface="+mn-lt"/>
        <a:ea typeface="+mn-ea"/>
        <a:cs typeface="+mn-cs"/>
      </a:defRPr>
    </a:lvl3pPr>
    <a:lvl4pPr marL="1371054" algn="l" defTabSz="914035" rtl="0" eaLnBrk="1" latinLnBrk="0" hangingPunct="1">
      <a:defRPr sz="1900" kern="1200">
        <a:solidFill>
          <a:schemeClr val="tx1"/>
        </a:solidFill>
        <a:latin typeface="+mn-lt"/>
        <a:ea typeface="+mn-ea"/>
        <a:cs typeface="+mn-cs"/>
      </a:defRPr>
    </a:lvl4pPr>
    <a:lvl5pPr marL="1828069" algn="l" defTabSz="914035" rtl="0" eaLnBrk="1" latinLnBrk="0" hangingPunct="1">
      <a:defRPr sz="1900" kern="1200">
        <a:solidFill>
          <a:schemeClr val="tx1"/>
        </a:solidFill>
        <a:latin typeface="+mn-lt"/>
        <a:ea typeface="+mn-ea"/>
        <a:cs typeface="+mn-cs"/>
      </a:defRPr>
    </a:lvl5pPr>
    <a:lvl6pPr marL="2285086" algn="l" defTabSz="914035" rtl="0" eaLnBrk="1" latinLnBrk="0" hangingPunct="1">
      <a:defRPr sz="1900" kern="1200">
        <a:solidFill>
          <a:schemeClr val="tx1"/>
        </a:solidFill>
        <a:latin typeface="+mn-lt"/>
        <a:ea typeface="+mn-ea"/>
        <a:cs typeface="+mn-cs"/>
      </a:defRPr>
    </a:lvl6pPr>
    <a:lvl7pPr marL="2742104" algn="l" defTabSz="914035" rtl="0" eaLnBrk="1" latinLnBrk="0" hangingPunct="1">
      <a:defRPr sz="1900" kern="1200">
        <a:solidFill>
          <a:schemeClr val="tx1"/>
        </a:solidFill>
        <a:latin typeface="+mn-lt"/>
        <a:ea typeface="+mn-ea"/>
        <a:cs typeface="+mn-cs"/>
      </a:defRPr>
    </a:lvl7pPr>
    <a:lvl8pPr marL="3199120" algn="l" defTabSz="914035" rtl="0" eaLnBrk="1" latinLnBrk="0" hangingPunct="1">
      <a:defRPr sz="1900" kern="1200">
        <a:solidFill>
          <a:schemeClr val="tx1"/>
        </a:solidFill>
        <a:latin typeface="+mn-lt"/>
        <a:ea typeface="+mn-ea"/>
        <a:cs typeface="+mn-cs"/>
      </a:defRPr>
    </a:lvl8pPr>
    <a:lvl9pPr marL="3656138" algn="l" defTabSz="914035" rtl="0" eaLnBrk="1" latinLnBrk="0" hangingPunct="1">
      <a:defRPr sz="1900" kern="1200">
        <a:solidFill>
          <a:schemeClr val="tx1"/>
        </a:solidFill>
        <a:latin typeface="+mn-lt"/>
        <a:ea typeface="+mn-ea"/>
        <a:cs typeface="+mn-cs"/>
      </a:defRPr>
    </a:lvl9pPr>
  </p:defaultTextStyle>
  <p:extLst>
    <p:ext uri="{521415D9-36F7-43E2-AB2F-B90AF26B5E84}">
      <p14:sectionLst xmlns:p14="http://schemas.microsoft.com/office/powerpoint/2010/main">
        <p14:section name="FREE POWERPOINT TEMPLATE" id="{CCC10D6E-D2BF-4572-BDDC-4296AF05B336}">
          <p14:sldIdLst>
            <p14:sldId id="899"/>
            <p14:sldId id="901"/>
            <p14:sldId id="902"/>
            <p14:sldId id="904"/>
            <p14:sldId id="919"/>
            <p14:sldId id="907"/>
            <p14:sldId id="864"/>
            <p14:sldId id="910"/>
            <p14:sldId id="912"/>
            <p14:sldId id="913"/>
            <p14:sldId id="917"/>
            <p14:sldId id="933"/>
            <p14:sldId id="934"/>
            <p14:sldId id="922"/>
            <p14:sldId id="921"/>
            <p14:sldId id="920"/>
            <p14:sldId id="935"/>
            <p14:sldId id="930"/>
            <p14:sldId id="931"/>
            <p14:sldId id="932"/>
            <p14:sldId id="924"/>
            <p14:sldId id="925"/>
            <p14:sldId id="923"/>
            <p14:sldId id="928"/>
            <p14:sldId id="936"/>
            <p14:sldId id="937"/>
          </p14:sldIdLst>
        </p14:section>
        <p14:section name="COPYRIGHT NOTICE - USAGE" id="{6EF7401F-3C55-4889-AD65-187D3766A4E5}">
          <p14:sldIdLst/>
        </p14:section>
      </p14:sectionLst>
    </p:ext>
    <p:ext uri="{EFAFB233-063F-42B5-8137-9DF3F51BA10A}">
      <p15:sldGuideLst xmlns:p15="http://schemas.microsoft.com/office/powerpoint/2012/main">
        <p15:guide id="1" orient="horz" pos="981" userDrawn="1">
          <p15:clr>
            <a:srgbClr val="A4A3A4"/>
          </p15:clr>
        </p15:guide>
        <p15:guide id="2" pos="338" userDrawn="1">
          <p15:clr>
            <a:srgbClr val="A4A3A4"/>
          </p15:clr>
        </p15:guide>
        <p15:guide id="3" orient="horz" pos="3657" userDrawn="1">
          <p15:clr>
            <a:srgbClr val="A4A3A4"/>
          </p15:clr>
        </p15:guide>
        <p15:guide id="4" pos="7339" userDrawn="1">
          <p15:clr>
            <a:srgbClr val="A4A3A4"/>
          </p15:clr>
        </p15:guide>
        <p15:guide id="5" orient="horz">
          <p15:clr>
            <a:srgbClr val="A4A3A4"/>
          </p15:clr>
        </p15:guide>
        <p15:guide id="6">
          <p15:clr>
            <a:srgbClr val="A4A3A4"/>
          </p15:clr>
        </p15:guide>
        <p15:guide id="7" orient="horz" pos="984">
          <p15:clr>
            <a:srgbClr val="A4A3A4"/>
          </p15:clr>
        </p15:guide>
        <p15:guide id="8" pos="349">
          <p15:clr>
            <a:srgbClr val="A4A3A4"/>
          </p15:clr>
        </p15:guide>
        <p15:guide id="9" pos="384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589"/>
    <a:srgbClr val="9FCFEF"/>
    <a:srgbClr val="FF9900"/>
    <a:srgbClr val="FBBF0D"/>
    <a:srgbClr val="C40000"/>
    <a:srgbClr val="C10000"/>
    <a:srgbClr val="B00000"/>
    <a:srgbClr val="FFD968"/>
    <a:srgbClr val="D7E4BE"/>
    <a:srgbClr val="9CBC5A"/>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72" autoAdjust="0"/>
    <p:restoredTop sz="84296" autoAdjust="0"/>
  </p:normalViewPr>
  <p:slideViewPr>
    <p:cSldViewPr snapToGrid="0" snapToObjects="1" showGuides="1">
      <p:cViewPr varScale="1">
        <p:scale>
          <a:sx n="71" d="100"/>
          <a:sy n="71" d="100"/>
        </p:scale>
        <p:origin x="978" y="78"/>
      </p:cViewPr>
      <p:guideLst>
        <p:guide orient="horz" pos="981"/>
        <p:guide pos="338"/>
        <p:guide orient="horz" pos="3657"/>
        <p:guide pos="7339"/>
        <p:guide orient="horz"/>
        <p:guide/>
        <p:guide orient="horz" pos="984"/>
        <p:guide pos="349"/>
        <p:guide pos="3840"/>
      </p:guideLst>
    </p:cSldViewPr>
  </p:slideViewPr>
  <p:notesTextViewPr>
    <p:cViewPr>
      <p:scale>
        <a:sx n="3" d="2"/>
        <a:sy n="3" d="2"/>
      </p:scale>
      <p:origin x="0" y="0"/>
    </p:cViewPr>
  </p:notesTextViewPr>
  <p:sorterViewPr>
    <p:cViewPr>
      <p:scale>
        <a:sx n="97" d="100"/>
        <a:sy n="97" d="100"/>
      </p:scale>
      <p:origin x="0" y="0"/>
    </p:cViewPr>
  </p:sorterViewPr>
  <p:notesViewPr>
    <p:cSldViewPr snapToGrid="0" snapToObjects="1">
      <p:cViewPr varScale="1">
        <p:scale>
          <a:sx n="76" d="100"/>
          <a:sy n="76" d="100"/>
        </p:scale>
        <p:origin x="-4080" y="-102"/>
      </p:cViewPr>
      <p:guideLst>
        <p:guide orient="horz" pos="3110"/>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5.fntdata"/><Relationship Id="rId21" Type="http://schemas.openxmlformats.org/officeDocument/2006/relationships/slide" Target="slides/slide15.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ags" Target="tags/tag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10.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4.xml"/><Relationship Id="rId41" Type="http://schemas.openxmlformats.org/officeDocument/2006/relationships/font" Target="fonts/font7.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2.fntdata"/><Relationship Id="rId49"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958" cy="494186"/>
          </a:xfrm>
          <a:prstGeom prst="rect">
            <a:avLst/>
          </a:prstGeom>
        </p:spPr>
        <p:txBody>
          <a:bodyPr vert="horz" lIns="92153" tIns="46077" rIns="92153" bIns="46077" rtlCol="0"/>
          <a:lstStyle>
            <a:lvl1pPr algn="l">
              <a:defRPr sz="1200"/>
            </a:lvl1pPr>
          </a:lstStyle>
          <a:p>
            <a:endParaRPr lang="de-DE" dirty="0"/>
          </a:p>
        </p:txBody>
      </p:sp>
      <p:sp>
        <p:nvSpPr>
          <p:cNvPr id="3" name="Datumsplatzhalter 2"/>
          <p:cNvSpPr>
            <a:spLocks noGrp="1"/>
          </p:cNvSpPr>
          <p:nvPr>
            <p:ph type="dt" sz="quarter" idx="1"/>
          </p:nvPr>
        </p:nvSpPr>
        <p:spPr>
          <a:xfrm>
            <a:off x="3851099" y="0"/>
            <a:ext cx="2944958" cy="494186"/>
          </a:xfrm>
          <a:prstGeom prst="rect">
            <a:avLst/>
          </a:prstGeom>
        </p:spPr>
        <p:txBody>
          <a:bodyPr vert="horz" lIns="92153" tIns="46077" rIns="92153" bIns="46077" rtlCol="0"/>
          <a:lstStyle>
            <a:lvl1pPr algn="r">
              <a:defRPr sz="1200"/>
            </a:lvl1pPr>
          </a:lstStyle>
          <a:p>
            <a:fld id="{8450B8FC-714E-48A2-8E44-56D25F758704}" type="datetimeFigureOut">
              <a:rPr lang="de-DE" smtClean="0"/>
              <a:t>05.11.2025</a:t>
            </a:fld>
            <a:endParaRPr lang="de-DE" dirty="0"/>
          </a:p>
        </p:txBody>
      </p:sp>
      <p:sp>
        <p:nvSpPr>
          <p:cNvPr id="4" name="Fußzeilenplatzhalter 3"/>
          <p:cNvSpPr>
            <a:spLocks noGrp="1"/>
          </p:cNvSpPr>
          <p:nvPr>
            <p:ph type="ftr" sz="quarter" idx="2"/>
          </p:nvPr>
        </p:nvSpPr>
        <p:spPr>
          <a:xfrm>
            <a:off x="0" y="9378478"/>
            <a:ext cx="2944958" cy="494186"/>
          </a:xfrm>
          <a:prstGeom prst="rect">
            <a:avLst/>
          </a:prstGeom>
        </p:spPr>
        <p:txBody>
          <a:bodyPr vert="horz" lIns="92153" tIns="46077" rIns="92153" bIns="46077" rtlCol="0" anchor="b"/>
          <a:lstStyle>
            <a:lvl1pPr algn="l">
              <a:defRPr sz="1200"/>
            </a:lvl1pPr>
          </a:lstStyle>
          <a:p>
            <a:endParaRPr lang="de-DE" dirty="0"/>
          </a:p>
        </p:txBody>
      </p:sp>
      <p:sp>
        <p:nvSpPr>
          <p:cNvPr id="5" name="Foliennummernplatzhalter 4"/>
          <p:cNvSpPr>
            <a:spLocks noGrp="1"/>
          </p:cNvSpPr>
          <p:nvPr>
            <p:ph type="sldNum" sz="quarter" idx="3"/>
          </p:nvPr>
        </p:nvSpPr>
        <p:spPr>
          <a:xfrm>
            <a:off x="3851099" y="9378478"/>
            <a:ext cx="2944958" cy="494186"/>
          </a:xfrm>
          <a:prstGeom prst="rect">
            <a:avLst/>
          </a:prstGeom>
        </p:spPr>
        <p:txBody>
          <a:bodyPr vert="horz" lIns="92153" tIns="46077" rIns="92153" bIns="46077" rtlCol="0" anchor="b"/>
          <a:lstStyle>
            <a:lvl1pPr algn="r">
              <a:defRPr sz="1200"/>
            </a:lvl1pPr>
          </a:lstStyle>
          <a:p>
            <a:fld id="{37EA0638-1204-433B-84FC-523B5B170F5E}" type="slidenum">
              <a:rPr lang="de-DE" smtClean="0"/>
              <a:t>‹#›</a:t>
            </a:fld>
            <a:endParaRPr lang="de-DE" dirty="0"/>
          </a:p>
        </p:txBody>
      </p:sp>
    </p:spTree>
    <p:extLst>
      <p:ext uri="{BB962C8B-B14F-4D97-AF65-F5344CB8AC3E}">
        <p14:creationId xmlns:p14="http://schemas.microsoft.com/office/powerpoint/2010/main" val="19691859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3" y="0"/>
            <a:ext cx="2945659" cy="493634"/>
          </a:xfrm>
          <a:prstGeom prst="rect">
            <a:avLst/>
          </a:prstGeom>
        </p:spPr>
        <p:txBody>
          <a:bodyPr vert="horz" lIns="92153" tIns="46077" rIns="92153" bIns="46077" rtlCol="0"/>
          <a:lstStyle>
            <a:lvl1pPr algn="l">
              <a:defRPr sz="1200"/>
            </a:lvl1pPr>
          </a:lstStyle>
          <a:p>
            <a:endParaRPr lang="de-DE" dirty="0"/>
          </a:p>
        </p:txBody>
      </p:sp>
      <p:sp>
        <p:nvSpPr>
          <p:cNvPr id="3" name="Datumsplatzhalter 2"/>
          <p:cNvSpPr>
            <a:spLocks noGrp="1"/>
          </p:cNvSpPr>
          <p:nvPr>
            <p:ph type="dt" idx="1"/>
          </p:nvPr>
        </p:nvSpPr>
        <p:spPr>
          <a:xfrm>
            <a:off x="3850446" y="0"/>
            <a:ext cx="2945659" cy="493634"/>
          </a:xfrm>
          <a:prstGeom prst="rect">
            <a:avLst/>
          </a:prstGeom>
        </p:spPr>
        <p:txBody>
          <a:bodyPr vert="horz" lIns="92153" tIns="46077" rIns="92153" bIns="46077" rtlCol="0"/>
          <a:lstStyle>
            <a:lvl1pPr algn="r">
              <a:defRPr sz="1200"/>
            </a:lvl1pPr>
          </a:lstStyle>
          <a:p>
            <a:fld id="{569C9874-DE1E-48CB-A603-4C70CD126593}" type="datetimeFigureOut">
              <a:rPr lang="de-DE" smtClean="0"/>
              <a:pPr/>
              <a:t>05.11.2025</a:t>
            </a:fld>
            <a:endParaRPr lang="de-DE" dirty="0"/>
          </a:p>
        </p:txBody>
      </p:sp>
      <p:sp>
        <p:nvSpPr>
          <p:cNvPr id="4" name="Folienbildplatzhalter 3"/>
          <p:cNvSpPr>
            <a:spLocks noGrp="1" noRot="1" noChangeAspect="1"/>
          </p:cNvSpPr>
          <p:nvPr>
            <p:ph type="sldImg" idx="2"/>
          </p:nvPr>
        </p:nvSpPr>
        <p:spPr>
          <a:xfrm>
            <a:off x="107950" y="739775"/>
            <a:ext cx="6581775" cy="3702050"/>
          </a:xfrm>
          <a:prstGeom prst="rect">
            <a:avLst/>
          </a:prstGeom>
          <a:noFill/>
          <a:ln w="12700">
            <a:solidFill>
              <a:prstClr val="black"/>
            </a:solidFill>
          </a:ln>
        </p:spPr>
        <p:txBody>
          <a:bodyPr vert="horz" lIns="92153" tIns="46077" rIns="92153" bIns="46077" rtlCol="0" anchor="ctr"/>
          <a:lstStyle/>
          <a:p>
            <a:endParaRPr lang="de-DE" dirty="0"/>
          </a:p>
        </p:txBody>
      </p:sp>
      <p:sp>
        <p:nvSpPr>
          <p:cNvPr id="5" name="Notizenplatzhalter 4"/>
          <p:cNvSpPr>
            <a:spLocks noGrp="1"/>
          </p:cNvSpPr>
          <p:nvPr>
            <p:ph type="body" sz="quarter" idx="3"/>
          </p:nvPr>
        </p:nvSpPr>
        <p:spPr>
          <a:xfrm>
            <a:off x="679768" y="4689515"/>
            <a:ext cx="5438140" cy="4442699"/>
          </a:xfrm>
          <a:prstGeom prst="rect">
            <a:avLst/>
          </a:prstGeom>
        </p:spPr>
        <p:txBody>
          <a:bodyPr vert="horz" lIns="92153" tIns="46077" rIns="92153" bIns="46077"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3" y="9377317"/>
            <a:ext cx="2945659" cy="493634"/>
          </a:xfrm>
          <a:prstGeom prst="rect">
            <a:avLst/>
          </a:prstGeom>
        </p:spPr>
        <p:txBody>
          <a:bodyPr vert="horz" lIns="92153" tIns="46077" rIns="92153" bIns="46077"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50446" y="9377317"/>
            <a:ext cx="2945659" cy="493634"/>
          </a:xfrm>
          <a:prstGeom prst="rect">
            <a:avLst/>
          </a:prstGeom>
        </p:spPr>
        <p:txBody>
          <a:bodyPr vert="horz" lIns="92153" tIns="46077" rIns="92153" bIns="46077" rtlCol="0" anchor="b"/>
          <a:lstStyle>
            <a:lvl1pPr algn="r">
              <a:defRPr sz="1200"/>
            </a:lvl1pPr>
          </a:lstStyle>
          <a:p>
            <a:fld id="{C14CEB38-DA38-4F43-AFB8-94FE45CA5866}" type="slidenum">
              <a:rPr lang="de-DE" smtClean="0"/>
              <a:pPr/>
              <a:t>‹#›</a:t>
            </a:fld>
            <a:endParaRPr lang="de-DE" dirty="0"/>
          </a:p>
        </p:txBody>
      </p:sp>
    </p:spTree>
    <p:extLst>
      <p:ext uri="{BB962C8B-B14F-4D97-AF65-F5344CB8AC3E}">
        <p14:creationId xmlns:p14="http://schemas.microsoft.com/office/powerpoint/2010/main" val="210976794"/>
      </p:ext>
    </p:extLst>
  </p:cSld>
  <p:clrMap bg1="lt1" tx1="dk1" bg2="lt2" tx2="dk2" accent1="accent1" accent2="accent2" accent3="accent3" accent4="accent4" accent5="accent5" accent6="accent6" hlink="hlink" folHlink="folHlink"/>
  <p:notesStyle>
    <a:lvl1pPr marL="0" algn="l" defTabSz="914035" rtl="0" eaLnBrk="1" latinLnBrk="0" hangingPunct="1">
      <a:defRPr sz="1200" kern="1200">
        <a:solidFill>
          <a:schemeClr val="tx1"/>
        </a:solidFill>
        <a:latin typeface="+mn-lt"/>
        <a:ea typeface="+mn-ea"/>
        <a:cs typeface="+mn-cs"/>
      </a:defRPr>
    </a:lvl1pPr>
    <a:lvl2pPr marL="457018" algn="l" defTabSz="914035" rtl="0" eaLnBrk="1" latinLnBrk="0" hangingPunct="1">
      <a:defRPr sz="1200" kern="1200">
        <a:solidFill>
          <a:schemeClr val="tx1"/>
        </a:solidFill>
        <a:latin typeface="+mn-lt"/>
        <a:ea typeface="+mn-ea"/>
        <a:cs typeface="+mn-cs"/>
      </a:defRPr>
    </a:lvl2pPr>
    <a:lvl3pPr marL="914035" algn="l" defTabSz="914035" rtl="0" eaLnBrk="1" latinLnBrk="0" hangingPunct="1">
      <a:defRPr sz="1200" kern="1200">
        <a:solidFill>
          <a:schemeClr val="tx1"/>
        </a:solidFill>
        <a:latin typeface="+mn-lt"/>
        <a:ea typeface="+mn-ea"/>
        <a:cs typeface="+mn-cs"/>
      </a:defRPr>
    </a:lvl3pPr>
    <a:lvl4pPr marL="1371054" algn="l" defTabSz="914035" rtl="0" eaLnBrk="1" latinLnBrk="0" hangingPunct="1">
      <a:defRPr sz="1200" kern="1200">
        <a:solidFill>
          <a:schemeClr val="tx1"/>
        </a:solidFill>
        <a:latin typeface="+mn-lt"/>
        <a:ea typeface="+mn-ea"/>
        <a:cs typeface="+mn-cs"/>
      </a:defRPr>
    </a:lvl4pPr>
    <a:lvl5pPr marL="1828069" algn="l" defTabSz="914035" rtl="0" eaLnBrk="1" latinLnBrk="0" hangingPunct="1">
      <a:defRPr sz="1200" kern="1200">
        <a:solidFill>
          <a:schemeClr val="tx1"/>
        </a:solidFill>
        <a:latin typeface="+mn-lt"/>
        <a:ea typeface="+mn-ea"/>
        <a:cs typeface="+mn-cs"/>
      </a:defRPr>
    </a:lvl5pPr>
    <a:lvl6pPr marL="2285086" algn="l" defTabSz="914035" rtl="0" eaLnBrk="1" latinLnBrk="0" hangingPunct="1">
      <a:defRPr sz="1200" kern="1200">
        <a:solidFill>
          <a:schemeClr val="tx1"/>
        </a:solidFill>
        <a:latin typeface="+mn-lt"/>
        <a:ea typeface="+mn-ea"/>
        <a:cs typeface="+mn-cs"/>
      </a:defRPr>
    </a:lvl6pPr>
    <a:lvl7pPr marL="2742104" algn="l" defTabSz="914035" rtl="0" eaLnBrk="1" latinLnBrk="0" hangingPunct="1">
      <a:defRPr sz="1200" kern="1200">
        <a:solidFill>
          <a:schemeClr val="tx1"/>
        </a:solidFill>
        <a:latin typeface="+mn-lt"/>
        <a:ea typeface="+mn-ea"/>
        <a:cs typeface="+mn-cs"/>
      </a:defRPr>
    </a:lvl7pPr>
    <a:lvl8pPr marL="3199120" algn="l" defTabSz="914035" rtl="0" eaLnBrk="1" latinLnBrk="0" hangingPunct="1">
      <a:defRPr sz="1200" kern="1200">
        <a:solidFill>
          <a:schemeClr val="tx1"/>
        </a:solidFill>
        <a:latin typeface="+mn-lt"/>
        <a:ea typeface="+mn-ea"/>
        <a:cs typeface="+mn-cs"/>
      </a:defRPr>
    </a:lvl8pPr>
    <a:lvl9pPr marL="3656138" algn="l" defTabSz="91403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1</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1</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975397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13</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13</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519524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17</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17</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2305506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18</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18</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2498191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19</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19</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1663285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20</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20</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2407734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14CEB38-DA38-4F43-AFB8-94FE45CA5866}" type="slidenum">
              <a:rPr lang="de-DE" smtClean="0"/>
              <a:pPr/>
              <a:t>25</a:t>
            </a:fld>
            <a:endParaRPr lang="de-DE" dirty="0"/>
          </a:p>
        </p:txBody>
      </p:sp>
    </p:spTree>
    <p:extLst>
      <p:ext uri="{BB962C8B-B14F-4D97-AF65-F5344CB8AC3E}">
        <p14:creationId xmlns:p14="http://schemas.microsoft.com/office/powerpoint/2010/main" val="819275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26</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26</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1671938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2</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2</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3489634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3</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3</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3025154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6</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6</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8408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7</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7</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225944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8</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8</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2159687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10</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10</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659741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11</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11</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1752250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3850447" y="9377317"/>
            <a:ext cx="2945659" cy="493634"/>
          </a:xfrm>
          <a:prstGeom prst="rect">
            <a:avLst/>
          </a:prstGeom>
          <a:noFill/>
          <a:ln w="9525">
            <a:noFill/>
            <a:miter lim="800000"/>
            <a:headEnd/>
            <a:tailEnd/>
          </a:ln>
        </p:spPr>
        <p:txBody>
          <a:bodyPr lIns="92139" tIns="46070" rIns="92139" bIns="46070" anchor="b"/>
          <a:lstStyle/>
          <a:p>
            <a:pPr algn="r"/>
            <a:fld id="{F57D06E3-AE3D-498F-94DB-DD6B1B9AA1BA}" type="slidenum">
              <a:rPr lang="en-US" sz="1200" noProof="1"/>
              <a:pPr algn="r"/>
              <a:t>12</a:t>
            </a:fld>
            <a:endParaRPr lang="en-US" sz="1200" noProof="1"/>
          </a:p>
        </p:txBody>
      </p:sp>
      <p:sp>
        <p:nvSpPr>
          <p:cNvPr id="231427" name="Rectangle 7"/>
          <p:cNvSpPr txBox="1">
            <a:spLocks noGrp="1" noChangeArrowheads="1"/>
          </p:cNvSpPr>
          <p:nvPr/>
        </p:nvSpPr>
        <p:spPr bwMode="auto">
          <a:xfrm>
            <a:off x="3853592" y="9382461"/>
            <a:ext cx="2944085" cy="490204"/>
          </a:xfrm>
          <a:prstGeom prst="rect">
            <a:avLst/>
          </a:prstGeom>
          <a:noFill/>
          <a:ln w="9525">
            <a:noFill/>
            <a:miter lim="800000"/>
            <a:headEnd/>
            <a:tailEnd/>
          </a:ln>
        </p:spPr>
        <p:txBody>
          <a:bodyPr lIns="95549" tIns="47779" rIns="95549" bIns="47779" anchor="b"/>
          <a:lstStyle/>
          <a:p>
            <a:pPr algn="r" defTabSz="954983"/>
            <a:fld id="{4325F0E8-AEB7-4879-A06E-A5A28001E07F}" type="slidenum">
              <a:rPr lang="en-US" sz="1300"/>
              <a:pPr algn="r" defTabSz="954983"/>
              <a:t>12</a:t>
            </a:fld>
            <a:endParaRPr lang="en-US" sz="1300" dirty="0"/>
          </a:p>
        </p:txBody>
      </p:sp>
      <p:sp>
        <p:nvSpPr>
          <p:cNvPr id="231428" name="Rectangle 2"/>
          <p:cNvSpPr>
            <a:spLocks noGrp="1" noRot="1" noChangeAspect="1" noChangeArrowheads="1" noTextEdit="1"/>
          </p:cNvSpPr>
          <p:nvPr>
            <p:ph type="sldImg"/>
          </p:nvPr>
        </p:nvSpPr>
        <p:spPr>
          <a:xfrm>
            <a:off x="109538" y="739775"/>
            <a:ext cx="6581775" cy="3702050"/>
          </a:xfrm>
          <a:ln/>
        </p:spPr>
      </p:sp>
      <p:sp>
        <p:nvSpPr>
          <p:cNvPr id="231429" name="Rectangle 3"/>
          <p:cNvSpPr>
            <a:spLocks noGrp="1" noChangeArrowheads="1"/>
          </p:cNvSpPr>
          <p:nvPr>
            <p:ph type="body" idx="1"/>
          </p:nvPr>
        </p:nvSpPr>
        <p:spPr>
          <a:xfrm>
            <a:off x="906360" y="4689517"/>
            <a:ext cx="4984962" cy="4442699"/>
          </a:xfrm>
          <a:noFill/>
          <a:ln/>
        </p:spPr>
        <p:txBody>
          <a:bodyPr lIns="95549" tIns="47779" rIns="95549" bIns="47779"/>
          <a:lstStyle/>
          <a:p>
            <a:pPr eaLnBrk="1" hangingPunct="1"/>
            <a:endParaRPr lang="en-US" noProof="1">
              <a:cs typeface="Arial" pitchFamily="34" charset="0"/>
            </a:endParaRPr>
          </a:p>
        </p:txBody>
      </p:sp>
    </p:spTree>
    <p:extLst>
      <p:ext uri="{BB962C8B-B14F-4D97-AF65-F5344CB8AC3E}">
        <p14:creationId xmlns:p14="http://schemas.microsoft.com/office/powerpoint/2010/main" val="1885344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9" name="Gruppieren 18"/>
          <p:cNvGrpSpPr/>
          <p:nvPr userDrawn="1"/>
        </p:nvGrpSpPr>
        <p:grpSpPr>
          <a:xfrm>
            <a:off x="5096180" y="-364099"/>
            <a:ext cx="7116058" cy="5747957"/>
            <a:chOff x="5096181" y="-364099"/>
            <a:chExt cx="7116058" cy="5747957"/>
          </a:xfrm>
        </p:grpSpPr>
        <p:grpSp>
          <p:nvGrpSpPr>
            <p:cNvPr id="15" name="Gruppieren 14"/>
            <p:cNvGrpSpPr/>
            <p:nvPr userDrawn="1"/>
          </p:nvGrpSpPr>
          <p:grpSpPr>
            <a:xfrm>
              <a:off x="7412564" y="0"/>
              <a:ext cx="4799675" cy="5383858"/>
              <a:chOff x="7412564" y="0"/>
              <a:chExt cx="4799675" cy="5383858"/>
            </a:xfrm>
          </p:grpSpPr>
          <p:sp>
            <p:nvSpPr>
              <p:cNvPr id="154" name="Flussdiagramm: Daten 6"/>
              <p:cNvSpPr/>
              <p:nvPr userDrawn="1"/>
            </p:nvSpPr>
            <p:spPr>
              <a:xfrm rot="18300000" flipV="1">
                <a:off x="11138042" y="4789119"/>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Rechteck 64"/>
              <p:cNvSpPr/>
              <p:nvPr userDrawn="1"/>
            </p:nvSpPr>
            <p:spPr>
              <a:xfrm>
                <a:off x="7412564" y="0"/>
                <a:ext cx="4323966" cy="5163263"/>
              </a:xfrm>
              <a:custGeom>
                <a:avLst/>
                <a:gdLst/>
                <a:ahLst/>
                <a:cxnLst/>
                <a:rect l="l" t="t" r="r" b="b"/>
                <a:pathLst>
                  <a:path w="4323966" h="5163263">
                    <a:moveTo>
                      <a:pt x="3620052" y="5163123"/>
                    </a:moveTo>
                    <a:lnTo>
                      <a:pt x="3971956" y="5163193"/>
                    </a:lnTo>
                    <a:lnTo>
                      <a:pt x="3620150" y="5163263"/>
                    </a:lnTo>
                    <a:close/>
                    <a:moveTo>
                      <a:pt x="4323914" y="5163049"/>
                    </a:moveTo>
                    <a:lnTo>
                      <a:pt x="4323966" y="5163124"/>
                    </a:lnTo>
                    <a:lnTo>
                      <a:pt x="4323863" y="5163123"/>
                    </a:lnTo>
                    <a:close/>
                    <a:moveTo>
                      <a:pt x="0" y="0"/>
                    </a:moveTo>
                    <a:lnTo>
                      <a:pt x="701793" y="0"/>
                    </a:lnTo>
                    <a:lnTo>
                      <a:pt x="3971956" y="4661361"/>
                    </a:lnTo>
                    <a:lnTo>
                      <a:pt x="3620000" y="5163049"/>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71" name="Rechteck 70"/>
              <p:cNvSpPr/>
              <p:nvPr userDrawn="1"/>
            </p:nvSpPr>
            <p:spPr>
              <a:xfrm>
                <a:off x="11032510" y="3481511"/>
                <a:ext cx="1179729" cy="1681751"/>
              </a:xfrm>
              <a:custGeom>
                <a:avLst/>
                <a:gdLst/>
                <a:ahLst/>
                <a:cxnLst/>
                <a:rect l="l" t="t" r="r" b="b"/>
                <a:pathLst>
                  <a:path w="1179729" h="1681751">
                    <a:moveTo>
                      <a:pt x="703915" y="1681612"/>
                    </a:moveTo>
                    <a:lnTo>
                      <a:pt x="703816" y="1681751"/>
                    </a:lnTo>
                    <a:lnTo>
                      <a:pt x="352009" y="1681682"/>
                    </a:lnTo>
                    <a:close/>
                    <a:moveTo>
                      <a:pt x="51" y="1681538"/>
                    </a:moveTo>
                    <a:lnTo>
                      <a:pt x="103" y="1681611"/>
                    </a:lnTo>
                    <a:lnTo>
                      <a:pt x="0" y="1681612"/>
                    </a:lnTo>
                    <a:close/>
                    <a:moveTo>
                      <a:pt x="1179729" y="0"/>
                    </a:moveTo>
                    <a:lnTo>
                      <a:pt x="1179729" y="1002978"/>
                    </a:lnTo>
                    <a:lnTo>
                      <a:pt x="703966" y="1681538"/>
                    </a:lnTo>
                    <a:lnTo>
                      <a:pt x="352009" y="11798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9" name="Gruppieren 8"/>
            <p:cNvGrpSpPr/>
            <p:nvPr userDrawn="1"/>
          </p:nvGrpSpPr>
          <p:grpSpPr>
            <a:xfrm>
              <a:off x="5096181" y="-364099"/>
              <a:ext cx="2182565" cy="2194247"/>
              <a:chOff x="5096181" y="-364099"/>
              <a:chExt cx="2182565" cy="2194247"/>
            </a:xfrm>
          </p:grpSpPr>
          <p:sp>
            <p:nvSpPr>
              <p:cNvPr id="161" name="Flussdiagramm: Daten 6"/>
              <p:cNvSpPr/>
              <p:nvPr userDrawn="1"/>
            </p:nvSpPr>
            <p:spPr>
              <a:xfrm rot="3300000" flipH="1" flipV="1">
                <a:off x="4287921" y="444161"/>
                <a:ext cx="2194247" cy="577727"/>
              </a:xfrm>
              <a:custGeom>
                <a:avLst/>
                <a:gdLst/>
                <a:ahLst/>
                <a:cxnLst/>
                <a:rect l="l" t="t" r="r" b="b"/>
                <a:pathLst>
                  <a:path w="2194247" h="577727">
                    <a:moveTo>
                      <a:pt x="403750" y="1115"/>
                    </a:moveTo>
                    <a:lnTo>
                      <a:pt x="201848" y="289338"/>
                    </a:lnTo>
                    <a:lnTo>
                      <a:pt x="403580" y="1115"/>
                    </a:lnTo>
                    <a:close/>
                    <a:moveTo>
                      <a:pt x="92" y="577727"/>
                    </a:moveTo>
                    <a:lnTo>
                      <a:pt x="0" y="577727"/>
                    </a:lnTo>
                    <a:lnTo>
                      <a:pt x="60" y="577643"/>
                    </a:lnTo>
                    <a:close/>
                    <a:moveTo>
                      <a:pt x="2194247" y="0"/>
                    </a:moveTo>
                    <a:lnTo>
                      <a:pt x="1790844" y="576119"/>
                    </a:lnTo>
                    <a:lnTo>
                      <a:pt x="612925" y="577177"/>
                    </a:lnTo>
                    <a:lnTo>
                      <a:pt x="403841" y="111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2" name="Flussdiagramm: Daten 6"/>
              <p:cNvSpPr/>
              <p:nvPr userDrawn="1"/>
            </p:nvSpPr>
            <p:spPr>
              <a:xfrm rot="18300000" flipV="1">
                <a:off x="5652464" y="1092046"/>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Rechteck 58"/>
              <p:cNvSpPr/>
              <p:nvPr userDrawn="1"/>
            </p:nvSpPr>
            <p:spPr>
              <a:xfrm>
                <a:off x="5546932" y="0"/>
                <a:ext cx="1731814" cy="1466188"/>
              </a:xfrm>
              <a:custGeom>
                <a:avLst/>
                <a:gdLst/>
                <a:ahLst/>
                <a:cxnLst/>
                <a:rect l="l" t="t" r="r" b="b"/>
                <a:pathLst>
                  <a:path w="1731814" h="1466188">
                    <a:moveTo>
                      <a:pt x="703915" y="1466049"/>
                    </a:moveTo>
                    <a:lnTo>
                      <a:pt x="703816" y="1466188"/>
                    </a:lnTo>
                    <a:lnTo>
                      <a:pt x="352009" y="1466120"/>
                    </a:lnTo>
                    <a:close/>
                    <a:moveTo>
                      <a:pt x="51" y="1465976"/>
                    </a:moveTo>
                    <a:lnTo>
                      <a:pt x="103" y="1466049"/>
                    </a:lnTo>
                    <a:lnTo>
                      <a:pt x="0" y="1466049"/>
                    </a:lnTo>
                    <a:close/>
                    <a:moveTo>
                      <a:pt x="1028502" y="0"/>
                    </a:moveTo>
                    <a:lnTo>
                      <a:pt x="1731814" y="0"/>
                    </a:lnTo>
                    <a:lnTo>
                      <a:pt x="703966" y="1465976"/>
                    </a:lnTo>
                    <a:lnTo>
                      <a:pt x="352009" y="96428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4" name="Gruppieren 13"/>
            <p:cNvGrpSpPr/>
            <p:nvPr userDrawn="1"/>
          </p:nvGrpSpPr>
          <p:grpSpPr>
            <a:xfrm>
              <a:off x="6940642" y="0"/>
              <a:ext cx="2274153" cy="1470862"/>
              <a:chOff x="6940642" y="0"/>
              <a:chExt cx="2274153" cy="1470862"/>
            </a:xfrm>
          </p:grpSpPr>
          <p:sp>
            <p:nvSpPr>
              <p:cNvPr id="126" name="Flussdiagramm: Daten 6"/>
              <p:cNvSpPr/>
              <p:nvPr userDrawn="1"/>
            </p:nvSpPr>
            <p:spPr>
              <a:xfrm rot="18300000" flipV="1">
                <a:off x="7945440" y="1151680"/>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Rechteck 61"/>
              <p:cNvSpPr/>
              <p:nvPr userDrawn="1"/>
            </p:nvSpPr>
            <p:spPr>
              <a:xfrm>
                <a:off x="6940642" y="0"/>
                <a:ext cx="1325990" cy="1352474"/>
              </a:xfrm>
              <a:custGeom>
                <a:avLst/>
                <a:gdLst/>
                <a:ahLst/>
                <a:cxnLst/>
                <a:rect l="l" t="t" r="r" b="b"/>
                <a:pathLst>
                  <a:path w="1325990" h="1352474">
                    <a:moveTo>
                      <a:pt x="948216" y="1352399"/>
                    </a:moveTo>
                    <a:lnTo>
                      <a:pt x="1137075" y="1352438"/>
                    </a:lnTo>
                    <a:lnTo>
                      <a:pt x="948268" y="1352474"/>
                    </a:lnTo>
                    <a:close/>
                    <a:moveTo>
                      <a:pt x="1325962" y="1352359"/>
                    </a:moveTo>
                    <a:lnTo>
                      <a:pt x="1325990" y="1352400"/>
                    </a:lnTo>
                    <a:lnTo>
                      <a:pt x="1325935" y="1352399"/>
                    </a:lnTo>
                    <a:close/>
                    <a:moveTo>
                      <a:pt x="0" y="0"/>
                    </a:moveTo>
                    <a:lnTo>
                      <a:pt x="377220" y="0"/>
                    </a:lnTo>
                    <a:lnTo>
                      <a:pt x="1137076" y="1083116"/>
                    </a:lnTo>
                    <a:lnTo>
                      <a:pt x="948188" y="135236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3" name="Rechteck 62"/>
              <p:cNvSpPr/>
              <p:nvPr userDrawn="1"/>
            </p:nvSpPr>
            <p:spPr>
              <a:xfrm>
                <a:off x="7888805" y="0"/>
                <a:ext cx="1325990" cy="1352475"/>
              </a:xfrm>
              <a:custGeom>
                <a:avLst/>
                <a:gdLst/>
                <a:ahLst/>
                <a:cxnLst/>
                <a:rect l="l" t="t" r="r" b="b"/>
                <a:pathLst>
                  <a:path w="1325990" h="1352475">
                    <a:moveTo>
                      <a:pt x="377774" y="1352400"/>
                    </a:moveTo>
                    <a:lnTo>
                      <a:pt x="377722" y="1352475"/>
                    </a:lnTo>
                    <a:lnTo>
                      <a:pt x="188914" y="1352438"/>
                    </a:lnTo>
                    <a:close/>
                    <a:moveTo>
                      <a:pt x="26" y="1352361"/>
                    </a:moveTo>
                    <a:lnTo>
                      <a:pt x="55" y="1352400"/>
                    </a:lnTo>
                    <a:lnTo>
                      <a:pt x="0" y="1352400"/>
                    </a:lnTo>
                    <a:close/>
                    <a:moveTo>
                      <a:pt x="948771" y="0"/>
                    </a:moveTo>
                    <a:lnTo>
                      <a:pt x="1325990" y="0"/>
                    </a:lnTo>
                    <a:lnTo>
                      <a:pt x="377802" y="1352361"/>
                    </a:lnTo>
                    <a:lnTo>
                      <a:pt x="188914" y="1083117"/>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7" name="Gruppieren 16"/>
            <p:cNvGrpSpPr/>
            <p:nvPr userDrawn="1"/>
          </p:nvGrpSpPr>
          <p:grpSpPr>
            <a:xfrm>
              <a:off x="9665525" y="0"/>
              <a:ext cx="2546714" cy="2285187"/>
              <a:chOff x="9665525" y="0"/>
              <a:chExt cx="2546714" cy="2285187"/>
            </a:xfrm>
          </p:grpSpPr>
          <p:sp>
            <p:nvSpPr>
              <p:cNvPr id="134" name="Flussdiagramm: Daten 6"/>
              <p:cNvSpPr/>
              <p:nvPr userDrawn="1"/>
            </p:nvSpPr>
            <p:spPr>
              <a:xfrm rot="18300000" flipV="1">
                <a:off x="11241275" y="1966005"/>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7" name="Rechteck 66"/>
              <p:cNvSpPr/>
              <p:nvPr userDrawn="1"/>
            </p:nvSpPr>
            <p:spPr>
              <a:xfrm>
                <a:off x="9665525" y="0"/>
                <a:ext cx="1896942" cy="2166799"/>
              </a:xfrm>
              <a:custGeom>
                <a:avLst/>
                <a:gdLst/>
                <a:ahLst/>
                <a:cxnLst/>
                <a:rect l="l" t="t" r="r" b="b"/>
                <a:pathLst>
                  <a:path w="1896942" h="2166799">
                    <a:moveTo>
                      <a:pt x="1519167" y="2166724"/>
                    </a:moveTo>
                    <a:lnTo>
                      <a:pt x="1708027" y="2166763"/>
                    </a:lnTo>
                    <a:lnTo>
                      <a:pt x="1519219" y="2166799"/>
                    </a:lnTo>
                    <a:close/>
                    <a:moveTo>
                      <a:pt x="1896914" y="2166684"/>
                    </a:moveTo>
                    <a:lnTo>
                      <a:pt x="1896942" y="2166725"/>
                    </a:lnTo>
                    <a:lnTo>
                      <a:pt x="1896887" y="2166724"/>
                    </a:lnTo>
                    <a:close/>
                    <a:moveTo>
                      <a:pt x="0" y="0"/>
                    </a:moveTo>
                    <a:lnTo>
                      <a:pt x="376883" y="0"/>
                    </a:lnTo>
                    <a:lnTo>
                      <a:pt x="1708027" y="1897441"/>
                    </a:lnTo>
                    <a:lnTo>
                      <a:pt x="1519139" y="2166685"/>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9" name="Rechteck 68"/>
              <p:cNvSpPr/>
              <p:nvPr userDrawn="1"/>
            </p:nvSpPr>
            <p:spPr>
              <a:xfrm>
                <a:off x="11184639" y="701962"/>
                <a:ext cx="1027600" cy="1464838"/>
              </a:xfrm>
              <a:custGeom>
                <a:avLst/>
                <a:gdLst/>
                <a:ahLst/>
                <a:cxnLst/>
                <a:rect l="l" t="t" r="r" b="b"/>
                <a:pathLst>
                  <a:path w="1027600" h="1464838">
                    <a:moveTo>
                      <a:pt x="377775" y="1464763"/>
                    </a:moveTo>
                    <a:lnTo>
                      <a:pt x="377723" y="1464838"/>
                    </a:lnTo>
                    <a:lnTo>
                      <a:pt x="188914" y="1464801"/>
                    </a:lnTo>
                    <a:close/>
                    <a:moveTo>
                      <a:pt x="27" y="1464723"/>
                    </a:moveTo>
                    <a:lnTo>
                      <a:pt x="55" y="1464763"/>
                    </a:lnTo>
                    <a:lnTo>
                      <a:pt x="0" y="1464763"/>
                    </a:lnTo>
                    <a:close/>
                    <a:moveTo>
                      <a:pt x="1027600" y="0"/>
                    </a:moveTo>
                    <a:lnTo>
                      <a:pt x="1027600" y="537945"/>
                    </a:lnTo>
                    <a:lnTo>
                      <a:pt x="377803" y="1464724"/>
                    </a:lnTo>
                    <a:lnTo>
                      <a:pt x="188915" y="11954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6" name="Gruppieren 15"/>
            <p:cNvGrpSpPr/>
            <p:nvPr userDrawn="1"/>
          </p:nvGrpSpPr>
          <p:grpSpPr>
            <a:xfrm>
              <a:off x="8669764" y="0"/>
              <a:ext cx="3542475" cy="3590769"/>
              <a:chOff x="8669764" y="0"/>
              <a:chExt cx="3542475" cy="3590769"/>
            </a:xfrm>
          </p:grpSpPr>
          <p:sp>
            <p:nvSpPr>
              <p:cNvPr id="158" name="Flussdiagramm: Daten 6"/>
              <p:cNvSpPr/>
              <p:nvPr userDrawn="1"/>
            </p:nvSpPr>
            <p:spPr>
              <a:xfrm rot="18300000" flipV="1">
                <a:off x="11138042" y="2996030"/>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6" name="Rechteck 65"/>
              <p:cNvSpPr/>
              <p:nvPr userDrawn="1"/>
            </p:nvSpPr>
            <p:spPr>
              <a:xfrm>
                <a:off x="8669764" y="0"/>
                <a:ext cx="3066766" cy="3370173"/>
              </a:xfrm>
              <a:custGeom>
                <a:avLst/>
                <a:gdLst/>
                <a:ahLst/>
                <a:cxnLst/>
                <a:rect l="l" t="t" r="r" b="b"/>
                <a:pathLst>
                  <a:path w="3066766" h="3370173">
                    <a:moveTo>
                      <a:pt x="2362852" y="3370034"/>
                    </a:moveTo>
                    <a:lnTo>
                      <a:pt x="2714756" y="3370104"/>
                    </a:lnTo>
                    <a:lnTo>
                      <a:pt x="2362950" y="3370173"/>
                    </a:lnTo>
                    <a:close/>
                    <a:moveTo>
                      <a:pt x="3066714" y="3369960"/>
                    </a:moveTo>
                    <a:lnTo>
                      <a:pt x="3066766" y="3370034"/>
                    </a:lnTo>
                    <a:lnTo>
                      <a:pt x="3066663" y="3370034"/>
                    </a:lnTo>
                    <a:close/>
                    <a:moveTo>
                      <a:pt x="0" y="0"/>
                    </a:moveTo>
                    <a:lnTo>
                      <a:pt x="702529" y="0"/>
                    </a:lnTo>
                    <a:lnTo>
                      <a:pt x="2714756" y="2868272"/>
                    </a:lnTo>
                    <a:lnTo>
                      <a:pt x="2362800" y="3369959"/>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70" name="Rechteck 69"/>
              <p:cNvSpPr/>
              <p:nvPr userDrawn="1"/>
            </p:nvSpPr>
            <p:spPr>
              <a:xfrm>
                <a:off x="11032510" y="1688422"/>
                <a:ext cx="1179729" cy="1681750"/>
              </a:xfrm>
              <a:custGeom>
                <a:avLst/>
                <a:gdLst/>
                <a:ahLst/>
                <a:cxnLst/>
                <a:rect l="l" t="t" r="r" b="b"/>
                <a:pathLst>
                  <a:path w="1179729" h="1681750">
                    <a:moveTo>
                      <a:pt x="703915" y="1681611"/>
                    </a:moveTo>
                    <a:lnTo>
                      <a:pt x="703816" y="1681750"/>
                    </a:lnTo>
                    <a:lnTo>
                      <a:pt x="352009" y="1681681"/>
                    </a:lnTo>
                    <a:close/>
                    <a:moveTo>
                      <a:pt x="51" y="1681538"/>
                    </a:moveTo>
                    <a:lnTo>
                      <a:pt x="103" y="1681611"/>
                    </a:lnTo>
                    <a:lnTo>
                      <a:pt x="0" y="1681611"/>
                    </a:lnTo>
                    <a:close/>
                    <a:moveTo>
                      <a:pt x="1179729" y="0"/>
                    </a:moveTo>
                    <a:lnTo>
                      <a:pt x="1179729" y="1002977"/>
                    </a:lnTo>
                    <a:lnTo>
                      <a:pt x="703966" y="1681538"/>
                    </a:lnTo>
                    <a:lnTo>
                      <a:pt x="352009" y="1179850"/>
                    </a:ln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3" name="Gruppieren 12"/>
            <p:cNvGrpSpPr/>
            <p:nvPr userDrawn="1"/>
          </p:nvGrpSpPr>
          <p:grpSpPr>
            <a:xfrm>
              <a:off x="6077931" y="0"/>
              <a:ext cx="4126388" cy="2661475"/>
              <a:chOff x="6077931" y="0"/>
              <a:chExt cx="4126388" cy="2661475"/>
            </a:xfrm>
          </p:grpSpPr>
          <p:sp>
            <p:nvSpPr>
              <p:cNvPr id="166" name="Flussdiagramm: Daten 6"/>
              <p:cNvSpPr/>
              <p:nvPr userDrawn="1"/>
            </p:nvSpPr>
            <p:spPr>
              <a:xfrm rot="18300000" flipV="1">
                <a:off x="7894647" y="2066736"/>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0" name="Rechteck 59"/>
              <p:cNvSpPr/>
              <p:nvPr userDrawn="1"/>
            </p:nvSpPr>
            <p:spPr>
              <a:xfrm>
                <a:off x="6077931" y="0"/>
                <a:ext cx="2415205" cy="2440879"/>
              </a:xfrm>
              <a:custGeom>
                <a:avLst/>
                <a:gdLst/>
                <a:ahLst/>
                <a:cxnLst/>
                <a:rect l="l" t="t" r="r" b="b"/>
                <a:pathLst>
                  <a:path w="2415205" h="2440879">
                    <a:moveTo>
                      <a:pt x="1711291" y="2440740"/>
                    </a:moveTo>
                    <a:lnTo>
                      <a:pt x="2063195" y="2440810"/>
                    </a:lnTo>
                    <a:lnTo>
                      <a:pt x="1711388" y="2440879"/>
                    </a:lnTo>
                    <a:close/>
                    <a:moveTo>
                      <a:pt x="2415153" y="2440666"/>
                    </a:moveTo>
                    <a:lnTo>
                      <a:pt x="2415205" y="2440740"/>
                    </a:lnTo>
                    <a:lnTo>
                      <a:pt x="2415102" y="2440740"/>
                    </a:lnTo>
                    <a:close/>
                    <a:moveTo>
                      <a:pt x="0" y="0"/>
                    </a:moveTo>
                    <a:lnTo>
                      <a:pt x="702911" y="0"/>
                    </a:lnTo>
                    <a:lnTo>
                      <a:pt x="2063195" y="1938978"/>
                    </a:lnTo>
                    <a:lnTo>
                      <a:pt x="1711238" y="244066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1" name="Rechteck 60"/>
              <p:cNvSpPr/>
              <p:nvPr userDrawn="1"/>
            </p:nvSpPr>
            <p:spPr>
              <a:xfrm>
                <a:off x="7789115" y="0"/>
                <a:ext cx="2415204" cy="2440878"/>
              </a:xfrm>
              <a:custGeom>
                <a:avLst/>
                <a:gdLst/>
                <a:ahLst/>
                <a:cxnLst/>
                <a:rect l="l" t="t" r="r" b="b"/>
                <a:pathLst>
                  <a:path w="2415204" h="2440878">
                    <a:moveTo>
                      <a:pt x="703915" y="2440739"/>
                    </a:moveTo>
                    <a:lnTo>
                      <a:pt x="703816" y="2440878"/>
                    </a:lnTo>
                    <a:lnTo>
                      <a:pt x="352009" y="2440809"/>
                    </a:lnTo>
                    <a:close/>
                    <a:moveTo>
                      <a:pt x="51" y="2440666"/>
                    </a:moveTo>
                    <a:lnTo>
                      <a:pt x="103" y="2440739"/>
                    </a:lnTo>
                    <a:lnTo>
                      <a:pt x="0" y="2440739"/>
                    </a:lnTo>
                    <a:close/>
                    <a:moveTo>
                      <a:pt x="1712292" y="0"/>
                    </a:moveTo>
                    <a:lnTo>
                      <a:pt x="2415204" y="0"/>
                    </a:lnTo>
                    <a:lnTo>
                      <a:pt x="703966" y="2440666"/>
                    </a:lnTo>
                    <a:lnTo>
                      <a:pt x="352009" y="1938978"/>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18" name="Gruppieren 17"/>
            <p:cNvGrpSpPr/>
            <p:nvPr userDrawn="1"/>
          </p:nvGrpSpPr>
          <p:grpSpPr>
            <a:xfrm>
              <a:off x="7411824" y="0"/>
              <a:ext cx="3795010" cy="2425160"/>
              <a:chOff x="7411824" y="0"/>
              <a:chExt cx="3795010" cy="2425160"/>
            </a:xfrm>
          </p:grpSpPr>
          <p:sp>
            <p:nvSpPr>
              <p:cNvPr id="170" name="Flussdiagramm: Daten 6"/>
              <p:cNvSpPr/>
              <p:nvPr userDrawn="1"/>
            </p:nvSpPr>
            <p:spPr>
              <a:xfrm rot="18300000" flipV="1">
                <a:off x="9062851" y="1830421"/>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4" name="Rechteck 63"/>
              <p:cNvSpPr/>
              <p:nvPr userDrawn="1"/>
            </p:nvSpPr>
            <p:spPr>
              <a:xfrm>
                <a:off x="7411824" y="0"/>
                <a:ext cx="2249515" cy="2204564"/>
              </a:xfrm>
              <a:custGeom>
                <a:avLst/>
                <a:gdLst/>
                <a:ahLst/>
                <a:cxnLst/>
                <a:rect l="l" t="t" r="r" b="b"/>
                <a:pathLst>
                  <a:path w="2249515" h="2204564">
                    <a:moveTo>
                      <a:pt x="1545601" y="2204425"/>
                    </a:moveTo>
                    <a:lnTo>
                      <a:pt x="1897505" y="2204495"/>
                    </a:lnTo>
                    <a:lnTo>
                      <a:pt x="1545698" y="2204564"/>
                    </a:lnTo>
                    <a:close/>
                    <a:moveTo>
                      <a:pt x="2249463" y="2204351"/>
                    </a:moveTo>
                    <a:lnTo>
                      <a:pt x="2249515" y="2204425"/>
                    </a:lnTo>
                    <a:lnTo>
                      <a:pt x="2249412" y="2204425"/>
                    </a:lnTo>
                    <a:close/>
                    <a:moveTo>
                      <a:pt x="0" y="0"/>
                    </a:moveTo>
                    <a:lnTo>
                      <a:pt x="703008" y="0"/>
                    </a:lnTo>
                    <a:lnTo>
                      <a:pt x="1897505" y="1702663"/>
                    </a:lnTo>
                    <a:lnTo>
                      <a:pt x="1545549" y="2204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8" name="Rechteck 67"/>
              <p:cNvSpPr/>
              <p:nvPr userDrawn="1"/>
            </p:nvSpPr>
            <p:spPr>
              <a:xfrm>
                <a:off x="8957319" y="0"/>
                <a:ext cx="2249515" cy="2204563"/>
              </a:xfrm>
              <a:custGeom>
                <a:avLst/>
                <a:gdLst/>
                <a:ahLst/>
                <a:cxnLst/>
                <a:rect l="l" t="t" r="r" b="b"/>
                <a:pathLst>
                  <a:path w="2249515" h="2204563">
                    <a:moveTo>
                      <a:pt x="703915" y="2204424"/>
                    </a:moveTo>
                    <a:lnTo>
                      <a:pt x="703817" y="2204563"/>
                    </a:lnTo>
                    <a:lnTo>
                      <a:pt x="352009" y="2204494"/>
                    </a:lnTo>
                    <a:close/>
                    <a:moveTo>
                      <a:pt x="51" y="2204351"/>
                    </a:moveTo>
                    <a:lnTo>
                      <a:pt x="103" y="2204424"/>
                    </a:lnTo>
                    <a:lnTo>
                      <a:pt x="0" y="2204424"/>
                    </a:lnTo>
                    <a:close/>
                    <a:moveTo>
                      <a:pt x="1546507" y="0"/>
                    </a:moveTo>
                    <a:lnTo>
                      <a:pt x="2249515" y="0"/>
                    </a:lnTo>
                    <a:lnTo>
                      <a:pt x="703966" y="2204351"/>
                    </a:lnTo>
                    <a:lnTo>
                      <a:pt x="352009" y="170266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grpSp>
        <p:nvGrpSpPr>
          <p:cNvPr id="23" name="Gruppieren 22"/>
          <p:cNvGrpSpPr/>
          <p:nvPr userDrawn="1"/>
        </p:nvGrpSpPr>
        <p:grpSpPr>
          <a:xfrm>
            <a:off x="81034" y="5206769"/>
            <a:ext cx="3453610" cy="1898584"/>
            <a:chOff x="81031" y="5206769"/>
            <a:chExt cx="3453611" cy="1898584"/>
          </a:xfrm>
        </p:grpSpPr>
        <p:grpSp>
          <p:nvGrpSpPr>
            <p:cNvPr id="22" name="Gruppieren 21"/>
            <p:cNvGrpSpPr/>
            <p:nvPr userDrawn="1"/>
          </p:nvGrpSpPr>
          <p:grpSpPr>
            <a:xfrm>
              <a:off x="81031" y="5206769"/>
              <a:ext cx="1991801" cy="1736748"/>
              <a:chOff x="81031" y="5206769"/>
              <a:chExt cx="1991801" cy="1736748"/>
            </a:xfrm>
          </p:grpSpPr>
          <p:sp>
            <p:nvSpPr>
              <p:cNvPr id="93" name="Flussdiagramm: Daten 6"/>
              <p:cNvSpPr/>
              <p:nvPr userDrawn="1"/>
            </p:nvSpPr>
            <p:spPr>
              <a:xfrm rot="7500000" flipV="1">
                <a:off x="-472446" y="5760246"/>
                <a:ext cx="1736748" cy="629794"/>
              </a:xfrm>
              <a:custGeom>
                <a:avLst/>
                <a:gdLst>
                  <a:gd name="connsiteX0" fmla="*/ 4875386 w 7920475"/>
                  <a:gd name="connsiteY0" fmla="*/ 1896 h 634035"/>
                  <a:gd name="connsiteX1" fmla="*/ 7498123 w 7920475"/>
                  <a:gd name="connsiteY1" fmla="*/ 627301 h 634035"/>
                  <a:gd name="connsiteX2" fmla="*/ 7920475 w 7920475"/>
                  <a:gd name="connsiteY2" fmla="*/ 0 h 634035"/>
                  <a:gd name="connsiteX3" fmla="*/ 4875386 w 7920475"/>
                  <a:gd name="connsiteY3" fmla="*/ 1896 h 634035"/>
                  <a:gd name="connsiteX4" fmla="*/ 440793 w 7920475"/>
                  <a:gd name="connsiteY4" fmla="*/ 4657 h 634035"/>
                  <a:gd name="connsiteX5" fmla="*/ 669010 w 7920475"/>
                  <a:gd name="connsiteY5" fmla="*/ 633434 h 634035"/>
                  <a:gd name="connsiteX6" fmla="*/ 1604583 w 7920475"/>
                  <a:gd name="connsiteY6" fmla="*/ 632594 h 634035"/>
                  <a:gd name="connsiteX7" fmla="*/ 1736748 w 7920475"/>
                  <a:gd name="connsiteY7" fmla="*/ 443842 h 634035"/>
                  <a:gd name="connsiteX8" fmla="*/ 1108933 w 7920475"/>
                  <a:gd name="connsiteY8" fmla="*/ 4241 h 634035"/>
                  <a:gd name="connsiteX9" fmla="*/ 440793 w 7920475"/>
                  <a:gd name="connsiteY9" fmla="*/ 4657 h 634035"/>
                  <a:gd name="connsiteX10" fmla="*/ 0 w 7920475"/>
                  <a:gd name="connsiteY10" fmla="*/ 634035 h 634035"/>
                  <a:gd name="connsiteX11" fmla="*/ 98 w 7920475"/>
                  <a:gd name="connsiteY11" fmla="*/ 634035 h 634035"/>
                  <a:gd name="connsiteX12" fmla="*/ 65 w 7920475"/>
                  <a:gd name="connsiteY12" fmla="*/ 633943 h 634035"/>
                  <a:gd name="connsiteX13" fmla="*/ 0 w 7920475"/>
                  <a:gd name="connsiteY13" fmla="*/ 634035 h 634035"/>
                  <a:gd name="connsiteX14" fmla="*/ 440509 w 7920475"/>
                  <a:gd name="connsiteY14" fmla="*/ 4658 h 634035"/>
                  <a:gd name="connsiteX15" fmla="*/ 220317 w 7920475"/>
                  <a:gd name="connsiteY15" fmla="*/ 319256 h 634035"/>
                  <a:gd name="connsiteX16" fmla="*/ 440695 w 7920475"/>
                  <a:gd name="connsiteY16" fmla="*/ 4657 h 634035"/>
                  <a:gd name="connsiteX17" fmla="*/ 440509 w 7920475"/>
                  <a:gd name="connsiteY17" fmla="*/ 4658 h 634035"/>
                  <a:gd name="connsiteX0" fmla="*/ 4875386 w 7920475"/>
                  <a:gd name="connsiteY0" fmla="*/ 1896 h 634035"/>
                  <a:gd name="connsiteX1" fmla="*/ 7920475 w 7920475"/>
                  <a:gd name="connsiteY1" fmla="*/ 0 h 634035"/>
                  <a:gd name="connsiteX2" fmla="*/ 4875386 w 7920475"/>
                  <a:gd name="connsiteY2" fmla="*/ 1896 h 634035"/>
                  <a:gd name="connsiteX3" fmla="*/ 440793 w 7920475"/>
                  <a:gd name="connsiteY3" fmla="*/ 4657 h 634035"/>
                  <a:gd name="connsiteX4" fmla="*/ 669010 w 7920475"/>
                  <a:gd name="connsiteY4" fmla="*/ 633434 h 634035"/>
                  <a:gd name="connsiteX5" fmla="*/ 1604583 w 7920475"/>
                  <a:gd name="connsiteY5" fmla="*/ 632594 h 634035"/>
                  <a:gd name="connsiteX6" fmla="*/ 1736748 w 7920475"/>
                  <a:gd name="connsiteY6" fmla="*/ 443842 h 634035"/>
                  <a:gd name="connsiteX7" fmla="*/ 1108933 w 7920475"/>
                  <a:gd name="connsiteY7" fmla="*/ 4241 h 634035"/>
                  <a:gd name="connsiteX8" fmla="*/ 440793 w 7920475"/>
                  <a:gd name="connsiteY8" fmla="*/ 4657 h 634035"/>
                  <a:gd name="connsiteX9" fmla="*/ 0 w 7920475"/>
                  <a:gd name="connsiteY9" fmla="*/ 634035 h 634035"/>
                  <a:gd name="connsiteX10" fmla="*/ 98 w 7920475"/>
                  <a:gd name="connsiteY10" fmla="*/ 634035 h 634035"/>
                  <a:gd name="connsiteX11" fmla="*/ 65 w 7920475"/>
                  <a:gd name="connsiteY11" fmla="*/ 633943 h 634035"/>
                  <a:gd name="connsiteX12" fmla="*/ 0 w 7920475"/>
                  <a:gd name="connsiteY12" fmla="*/ 634035 h 634035"/>
                  <a:gd name="connsiteX13" fmla="*/ 440509 w 7920475"/>
                  <a:gd name="connsiteY13" fmla="*/ 4658 h 634035"/>
                  <a:gd name="connsiteX14" fmla="*/ 220317 w 7920475"/>
                  <a:gd name="connsiteY14" fmla="*/ 319256 h 634035"/>
                  <a:gd name="connsiteX15" fmla="*/ 440695 w 7920475"/>
                  <a:gd name="connsiteY15" fmla="*/ 4657 h 634035"/>
                  <a:gd name="connsiteX16" fmla="*/ 440509 w 7920475"/>
                  <a:gd name="connsiteY16" fmla="*/ 4658 h 634035"/>
                  <a:gd name="connsiteX0" fmla="*/ 440793 w 1736748"/>
                  <a:gd name="connsiteY0" fmla="*/ 416 h 629794"/>
                  <a:gd name="connsiteX1" fmla="*/ 669010 w 1736748"/>
                  <a:gd name="connsiteY1" fmla="*/ 629193 h 629794"/>
                  <a:gd name="connsiteX2" fmla="*/ 1604583 w 1736748"/>
                  <a:gd name="connsiteY2" fmla="*/ 628353 h 629794"/>
                  <a:gd name="connsiteX3" fmla="*/ 1736748 w 1736748"/>
                  <a:gd name="connsiteY3" fmla="*/ 439601 h 629794"/>
                  <a:gd name="connsiteX4" fmla="*/ 1108933 w 1736748"/>
                  <a:gd name="connsiteY4" fmla="*/ 0 h 629794"/>
                  <a:gd name="connsiteX5" fmla="*/ 440793 w 1736748"/>
                  <a:gd name="connsiteY5" fmla="*/ 416 h 629794"/>
                  <a:gd name="connsiteX6" fmla="*/ 0 w 1736748"/>
                  <a:gd name="connsiteY6" fmla="*/ 629794 h 629794"/>
                  <a:gd name="connsiteX7" fmla="*/ 98 w 1736748"/>
                  <a:gd name="connsiteY7" fmla="*/ 629794 h 629794"/>
                  <a:gd name="connsiteX8" fmla="*/ 65 w 1736748"/>
                  <a:gd name="connsiteY8" fmla="*/ 629702 h 629794"/>
                  <a:gd name="connsiteX9" fmla="*/ 0 w 1736748"/>
                  <a:gd name="connsiteY9" fmla="*/ 629794 h 629794"/>
                  <a:gd name="connsiteX10" fmla="*/ 440509 w 1736748"/>
                  <a:gd name="connsiteY10" fmla="*/ 417 h 629794"/>
                  <a:gd name="connsiteX11" fmla="*/ 220317 w 1736748"/>
                  <a:gd name="connsiteY11" fmla="*/ 315015 h 629794"/>
                  <a:gd name="connsiteX12" fmla="*/ 440695 w 1736748"/>
                  <a:gd name="connsiteY12" fmla="*/ 416 h 629794"/>
                  <a:gd name="connsiteX13" fmla="*/ 440509 w 1736748"/>
                  <a:gd name="connsiteY13" fmla="*/ 417 h 62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6748" h="629794">
                    <a:moveTo>
                      <a:pt x="440793" y="416"/>
                    </a:moveTo>
                    <a:lnTo>
                      <a:pt x="669010" y="629193"/>
                    </a:lnTo>
                    <a:lnTo>
                      <a:pt x="1604583" y="628353"/>
                    </a:lnTo>
                    <a:lnTo>
                      <a:pt x="1736748" y="439601"/>
                    </a:lnTo>
                    <a:lnTo>
                      <a:pt x="1108933" y="0"/>
                    </a:lnTo>
                    <a:lnTo>
                      <a:pt x="440793" y="416"/>
                    </a:lnTo>
                    <a:close/>
                    <a:moveTo>
                      <a:pt x="0" y="629794"/>
                    </a:moveTo>
                    <a:lnTo>
                      <a:pt x="98" y="629794"/>
                    </a:lnTo>
                    <a:cubicBezTo>
                      <a:pt x="87" y="629763"/>
                      <a:pt x="76" y="629733"/>
                      <a:pt x="65" y="629702"/>
                    </a:cubicBezTo>
                    <a:lnTo>
                      <a:pt x="0" y="629794"/>
                    </a:lnTo>
                    <a:close/>
                    <a:moveTo>
                      <a:pt x="440509" y="417"/>
                    </a:moveTo>
                    <a:lnTo>
                      <a:pt x="220317" y="315015"/>
                    </a:lnTo>
                    <a:lnTo>
                      <a:pt x="440695" y="416"/>
                    </a:lnTo>
                    <a:lnTo>
                      <a:pt x="440509" y="41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3" name="Flussdiagramm: Daten 6"/>
              <p:cNvSpPr/>
              <p:nvPr userDrawn="1"/>
            </p:nvSpPr>
            <p:spPr>
              <a:xfrm rot="7500000" flipV="1">
                <a:off x="367821" y="5323279"/>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p:cNvSpPr/>
              <p:nvPr userDrawn="1"/>
            </p:nvSpPr>
            <p:spPr>
              <a:xfrm>
                <a:off x="383512" y="5544278"/>
                <a:ext cx="1689320" cy="1313723"/>
              </a:xfrm>
              <a:custGeom>
                <a:avLst/>
                <a:gdLst/>
                <a:ahLst/>
                <a:cxnLst/>
                <a:rect l="l" t="t" r="r" b="b"/>
                <a:pathLst>
                  <a:path w="1689320" h="1313723">
                    <a:moveTo>
                      <a:pt x="768385" y="233"/>
                    </a:moveTo>
                    <a:lnTo>
                      <a:pt x="1689320" y="1313723"/>
                    </a:lnTo>
                    <a:lnTo>
                      <a:pt x="921532" y="1313723"/>
                    </a:lnTo>
                    <a:lnTo>
                      <a:pt x="384221" y="547829"/>
                    </a:lnTo>
                    <a:close/>
                    <a:moveTo>
                      <a:pt x="0" y="152"/>
                    </a:moveTo>
                    <a:lnTo>
                      <a:pt x="113" y="152"/>
                    </a:lnTo>
                    <a:lnTo>
                      <a:pt x="57" y="233"/>
                    </a:lnTo>
                    <a:close/>
                    <a:moveTo>
                      <a:pt x="768221" y="0"/>
                    </a:moveTo>
                    <a:lnTo>
                      <a:pt x="768328" y="152"/>
                    </a:lnTo>
                    <a:lnTo>
                      <a:pt x="384221" y="76"/>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 name="Gruppieren 19"/>
            <p:cNvGrpSpPr/>
            <p:nvPr userDrawn="1"/>
          </p:nvGrpSpPr>
          <p:grpSpPr>
            <a:xfrm>
              <a:off x="2076330" y="5572847"/>
              <a:ext cx="1458312" cy="1510739"/>
              <a:chOff x="2076330" y="5572847"/>
              <a:chExt cx="1458312" cy="1510739"/>
            </a:xfrm>
          </p:grpSpPr>
          <p:sp>
            <p:nvSpPr>
              <p:cNvPr id="96" name="Flussdiagramm: Daten 6"/>
              <p:cNvSpPr/>
              <p:nvPr userDrawn="1"/>
            </p:nvSpPr>
            <p:spPr>
              <a:xfrm rot="7500000" flipV="1">
                <a:off x="1476091" y="6173086"/>
                <a:ext cx="1510739" cy="310261"/>
              </a:xfrm>
              <a:custGeom>
                <a:avLst/>
                <a:gdLst/>
                <a:ahLst/>
                <a:cxnLst/>
                <a:rect l="l" t="t" r="r" b="b"/>
                <a:pathLst>
                  <a:path w="1510739" h="310261">
                    <a:moveTo>
                      <a:pt x="216732" y="805"/>
                    </a:moveTo>
                    <a:lnTo>
                      <a:pt x="328942" y="309965"/>
                    </a:lnTo>
                    <a:lnTo>
                      <a:pt x="1294306" y="309098"/>
                    </a:lnTo>
                    <a:lnTo>
                      <a:pt x="1510739" y="0"/>
                    </a:lnTo>
                    <a:close/>
                    <a:moveTo>
                      <a:pt x="0" y="310260"/>
                    </a:moveTo>
                    <a:lnTo>
                      <a:pt x="49" y="310261"/>
                    </a:lnTo>
                    <a:lnTo>
                      <a:pt x="33" y="310215"/>
                    </a:lnTo>
                    <a:close/>
                    <a:moveTo>
                      <a:pt x="216592" y="805"/>
                    </a:moveTo>
                    <a:lnTo>
                      <a:pt x="108327" y="155489"/>
                    </a:lnTo>
                    <a:lnTo>
                      <a:pt x="216684" y="806"/>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9" name="Flussdiagramm: Daten 6"/>
              <p:cNvSpPr/>
              <p:nvPr userDrawn="1"/>
            </p:nvSpPr>
            <p:spPr>
              <a:xfrm rot="7500000" flipV="1">
                <a:off x="2406251" y="5689698"/>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Rechteck 3"/>
              <p:cNvSpPr/>
              <p:nvPr userDrawn="1"/>
            </p:nvSpPr>
            <p:spPr>
              <a:xfrm>
                <a:off x="2602883" y="5798360"/>
                <a:ext cx="931759" cy="1059640"/>
              </a:xfrm>
              <a:custGeom>
                <a:avLst/>
                <a:gdLst>
                  <a:gd name="connsiteX0" fmla="*/ 0 w 6868510"/>
                  <a:gd name="connsiteY0" fmla="*/ 1059640 h 6010012"/>
                  <a:gd name="connsiteX1" fmla="*/ 3654987 w 6868510"/>
                  <a:gd name="connsiteY1" fmla="*/ 1059640 h 6010012"/>
                  <a:gd name="connsiteX2" fmla="*/ 5028976 w 6868510"/>
                  <a:gd name="connsiteY2" fmla="*/ 3018153 h 6010012"/>
                  <a:gd name="connsiteX3" fmla="*/ 5400740 w 6868510"/>
                  <a:gd name="connsiteY3" fmla="*/ 3011352 h 6010012"/>
                  <a:gd name="connsiteX4" fmla="*/ 4032326 w 6868510"/>
                  <a:gd name="connsiteY4" fmla="*/ 1059640 h 6010012"/>
                  <a:gd name="connsiteX5" fmla="*/ 6868510 w 6868510"/>
                  <a:gd name="connsiteY5" fmla="*/ 6010012 h 6010012"/>
                  <a:gd name="connsiteX6" fmla="*/ 0 w 6868510"/>
                  <a:gd name="connsiteY6" fmla="*/ 6010012 h 6010012"/>
                  <a:gd name="connsiteX7" fmla="*/ 0 w 6868510"/>
                  <a:gd name="connsiteY7" fmla="*/ 1059640 h 6010012"/>
                  <a:gd name="connsiteX8" fmla="*/ 3289455 w 6868510"/>
                  <a:gd name="connsiteY8" fmla="*/ 114 h 6010012"/>
                  <a:gd name="connsiteX9" fmla="*/ 4032326 w 6868510"/>
                  <a:gd name="connsiteY9" fmla="*/ 1059640 h 6010012"/>
                  <a:gd name="connsiteX10" fmla="*/ 3654987 w 6868510"/>
                  <a:gd name="connsiteY10" fmla="*/ 1059640 h 6010012"/>
                  <a:gd name="connsiteX11" fmla="*/ 3100567 w 6868510"/>
                  <a:gd name="connsiteY11" fmla="*/ 269358 h 6010012"/>
                  <a:gd name="connsiteX12" fmla="*/ 3289455 w 6868510"/>
                  <a:gd name="connsiteY12" fmla="*/ 114 h 6010012"/>
                  <a:gd name="connsiteX13" fmla="*/ 2911652 w 6868510"/>
                  <a:gd name="connsiteY13" fmla="*/ 74 h 6010012"/>
                  <a:gd name="connsiteX14" fmla="*/ 2911707 w 6868510"/>
                  <a:gd name="connsiteY14" fmla="*/ 75 h 6010012"/>
                  <a:gd name="connsiteX15" fmla="*/ 2911680 w 6868510"/>
                  <a:gd name="connsiteY15" fmla="*/ 114 h 6010012"/>
                  <a:gd name="connsiteX16" fmla="*/ 2911652 w 6868510"/>
                  <a:gd name="connsiteY16" fmla="*/ 74 h 6010012"/>
                  <a:gd name="connsiteX17" fmla="*/ 3289375 w 6868510"/>
                  <a:gd name="connsiteY17" fmla="*/ 0 h 6010012"/>
                  <a:gd name="connsiteX18" fmla="*/ 3289427 w 6868510"/>
                  <a:gd name="connsiteY18" fmla="*/ 75 h 6010012"/>
                  <a:gd name="connsiteX19" fmla="*/ 3100567 w 6868510"/>
                  <a:gd name="connsiteY19" fmla="*/ 36 h 6010012"/>
                  <a:gd name="connsiteX20" fmla="*/ 3289375 w 6868510"/>
                  <a:gd name="connsiteY20" fmla="*/ 0 h 6010012"/>
                  <a:gd name="connsiteX0" fmla="*/ 0 w 5400740"/>
                  <a:gd name="connsiteY0" fmla="*/ 1059640 h 6010012"/>
                  <a:gd name="connsiteX1" fmla="*/ 3654987 w 5400740"/>
                  <a:gd name="connsiteY1" fmla="*/ 1059640 h 6010012"/>
                  <a:gd name="connsiteX2" fmla="*/ 5028976 w 5400740"/>
                  <a:gd name="connsiteY2" fmla="*/ 3018153 h 6010012"/>
                  <a:gd name="connsiteX3" fmla="*/ 5400740 w 5400740"/>
                  <a:gd name="connsiteY3" fmla="*/ 3011352 h 6010012"/>
                  <a:gd name="connsiteX4" fmla="*/ 4032326 w 5400740"/>
                  <a:gd name="connsiteY4" fmla="*/ 1059640 h 6010012"/>
                  <a:gd name="connsiteX5" fmla="*/ 0 w 5400740"/>
                  <a:gd name="connsiteY5" fmla="*/ 6010012 h 6010012"/>
                  <a:gd name="connsiteX6" fmla="*/ 0 w 5400740"/>
                  <a:gd name="connsiteY6" fmla="*/ 1059640 h 6010012"/>
                  <a:gd name="connsiteX7" fmla="*/ 3289455 w 5400740"/>
                  <a:gd name="connsiteY7" fmla="*/ 114 h 6010012"/>
                  <a:gd name="connsiteX8" fmla="*/ 4032326 w 5400740"/>
                  <a:gd name="connsiteY8" fmla="*/ 1059640 h 6010012"/>
                  <a:gd name="connsiteX9" fmla="*/ 3654987 w 5400740"/>
                  <a:gd name="connsiteY9" fmla="*/ 1059640 h 6010012"/>
                  <a:gd name="connsiteX10" fmla="*/ 3100567 w 5400740"/>
                  <a:gd name="connsiteY10" fmla="*/ 269358 h 6010012"/>
                  <a:gd name="connsiteX11" fmla="*/ 3289455 w 5400740"/>
                  <a:gd name="connsiteY11" fmla="*/ 114 h 6010012"/>
                  <a:gd name="connsiteX12" fmla="*/ 2911652 w 5400740"/>
                  <a:gd name="connsiteY12" fmla="*/ 74 h 6010012"/>
                  <a:gd name="connsiteX13" fmla="*/ 2911707 w 5400740"/>
                  <a:gd name="connsiteY13" fmla="*/ 75 h 6010012"/>
                  <a:gd name="connsiteX14" fmla="*/ 2911680 w 5400740"/>
                  <a:gd name="connsiteY14" fmla="*/ 114 h 6010012"/>
                  <a:gd name="connsiteX15" fmla="*/ 2911652 w 5400740"/>
                  <a:gd name="connsiteY15" fmla="*/ 74 h 6010012"/>
                  <a:gd name="connsiteX16" fmla="*/ 3289375 w 5400740"/>
                  <a:gd name="connsiteY16" fmla="*/ 0 h 6010012"/>
                  <a:gd name="connsiteX17" fmla="*/ 3289427 w 5400740"/>
                  <a:gd name="connsiteY17" fmla="*/ 75 h 6010012"/>
                  <a:gd name="connsiteX18" fmla="*/ 3100567 w 5400740"/>
                  <a:gd name="connsiteY18" fmla="*/ 36 h 6010012"/>
                  <a:gd name="connsiteX19" fmla="*/ 3289375 w 5400740"/>
                  <a:gd name="connsiteY19" fmla="*/ 0 h 6010012"/>
                  <a:gd name="connsiteX0" fmla="*/ 47297 w 5448037"/>
                  <a:gd name="connsiteY0" fmla="*/ 1059640 h 6199198"/>
                  <a:gd name="connsiteX1" fmla="*/ 3702284 w 5448037"/>
                  <a:gd name="connsiteY1" fmla="*/ 1059640 h 6199198"/>
                  <a:gd name="connsiteX2" fmla="*/ 5076273 w 5448037"/>
                  <a:gd name="connsiteY2" fmla="*/ 3018153 h 6199198"/>
                  <a:gd name="connsiteX3" fmla="*/ 5448037 w 5448037"/>
                  <a:gd name="connsiteY3" fmla="*/ 3011352 h 6199198"/>
                  <a:gd name="connsiteX4" fmla="*/ 4079623 w 5448037"/>
                  <a:gd name="connsiteY4" fmla="*/ 1059640 h 6199198"/>
                  <a:gd name="connsiteX5" fmla="*/ 0 w 5448037"/>
                  <a:gd name="connsiteY5" fmla="*/ 6199198 h 6199198"/>
                  <a:gd name="connsiteX6" fmla="*/ 47297 w 5448037"/>
                  <a:gd name="connsiteY6" fmla="*/ 1059640 h 6199198"/>
                  <a:gd name="connsiteX7" fmla="*/ 3336752 w 5448037"/>
                  <a:gd name="connsiteY7" fmla="*/ 114 h 6199198"/>
                  <a:gd name="connsiteX8" fmla="*/ 4079623 w 5448037"/>
                  <a:gd name="connsiteY8" fmla="*/ 1059640 h 6199198"/>
                  <a:gd name="connsiteX9" fmla="*/ 3702284 w 5448037"/>
                  <a:gd name="connsiteY9" fmla="*/ 1059640 h 6199198"/>
                  <a:gd name="connsiteX10" fmla="*/ 3147864 w 5448037"/>
                  <a:gd name="connsiteY10" fmla="*/ 269358 h 6199198"/>
                  <a:gd name="connsiteX11" fmla="*/ 3336752 w 5448037"/>
                  <a:gd name="connsiteY11" fmla="*/ 114 h 6199198"/>
                  <a:gd name="connsiteX12" fmla="*/ 2958949 w 5448037"/>
                  <a:gd name="connsiteY12" fmla="*/ 74 h 6199198"/>
                  <a:gd name="connsiteX13" fmla="*/ 2959004 w 5448037"/>
                  <a:gd name="connsiteY13" fmla="*/ 75 h 6199198"/>
                  <a:gd name="connsiteX14" fmla="*/ 2958977 w 5448037"/>
                  <a:gd name="connsiteY14" fmla="*/ 114 h 6199198"/>
                  <a:gd name="connsiteX15" fmla="*/ 2958949 w 5448037"/>
                  <a:gd name="connsiteY15" fmla="*/ 74 h 6199198"/>
                  <a:gd name="connsiteX16" fmla="*/ 3336672 w 5448037"/>
                  <a:gd name="connsiteY16" fmla="*/ 0 h 6199198"/>
                  <a:gd name="connsiteX17" fmla="*/ 3336724 w 5448037"/>
                  <a:gd name="connsiteY17" fmla="*/ 75 h 6199198"/>
                  <a:gd name="connsiteX18" fmla="*/ 3147864 w 5448037"/>
                  <a:gd name="connsiteY18" fmla="*/ 36 h 6199198"/>
                  <a:gd name="connsiteX19" fmla="*/ 3336672 w 5448037"/>
                  <a:gd name="connsiteY19" fmla="*/ 0 h 6199198"/>
                  <a:gd name="connsiteX0" fmla="*/ 0 w 5400740"/>
                  <a:gd name="connsiteY0" fmla="*/ 1059640 h 3020378"/>
                  <a:gd name="connsiteX1" fmla="*/ 3654987 w 5400740"/>
                  <a:gd name="connsiteY1" fmla="*/ 1059640 h 3020378"/>
                  <a:gd name="connsiteX2" fmla="*/ 5028976 w 5400740"/>
                  <a:gd name="connsiteY2" fmla="*/ 3018153 h 3020378"/>
                  <a:gd name="connsiteX3" fmla="*/ 5400740 w 5400740"/>
                  <a:gd name="connsiteY3" fmla="*/ 3011352 h 3020378"/>
                  <a:gd name="connsiteX4" fmla="*/ 4032326 w 5400740"/>
                  <a:gd name="connsiteY4" fmla="*/ 1059640 h 3020378"/>
                  <a:gd name="connsiteX5" fmla="*/ 0 w 5400740"/>
                  <a:gd name="connsiteY5" fmla="*/ 1059640 h 3020378"/>
                  <a:gd name="connsiteX6" fmla="*/ 3289455 w 5400740"/>
                  <a:gd name="connsiteY6" fmla="*/ 114 h 3020378"/>
                  <a:gd name="connsiteX7" fmla="*/ 4032326 w 5400740"/>
                  <a:gd name="connsiteY7" fmla="*/ 1059640 h 3020378"/>
                  <a:gd name="connsiteX8" fmla="*/ 3654987 w 5400740"/>
                  <a:gd name="connsiteY8" fmla="*/ 1059640 h 3020378"/>
                  <a:gd name="connsiteX9" fmla="*/ 3100567 w 5400740"/>
                  <a:gd name="connsiteY9" fmla="*/ 269358 h 3020378"/>
                  <a:gd name="connsiteX10" fmla="*/ 3289455 w 5400740"/>
                  <a:gd name="connsiteY10" fmla="*/ 114 h 3020378"/>
                  <a:gd name="connsiteX11" fmla="*/ 2911652 w 5400740"/>
                  <a:gd name="connsiteY11" fmla="*/ 74 h 3020378"/>
                  <a:gd name="connsiteX12" fmla="*/ 2911707 w 5400740"/>
                  <a:gd name="connsiteY12" fmla="*/ 75 h 3020378"/>
                  <a:gd name="connsiteX13" fmla="*/ 2911680 w 5400740"/>
                  <a:gd name="connsiteY13" fmla="*/ 114 h 3020378"/>
                  <a:gd name="connsiteX14" fmla="*/ 2911652 w 5400740"/>
                  <a:gd name="connsiteY14" fmla="*/ 74 h 3020378"/>
                  <a:gd name="connsiteX15" fmla="*/ 3289375 w 5400740"/>
                  <a:gd name="connsiteY15" fmla="*/ 0 h 3020378"/>
                  <a:gd name="connsiteX16" fmla="*/ 3289427 w 5400740"/>
                  <a:gd name="connsiteY16" fmla="*/ 75 h 3020378"/>
                  <a:gd name="connsiteX17" fmla="*/ 3100567 w 5400740"/>
                  <a:gd name="connsiteY17" fmla="*/ 36 h 3020378"/>
                  <a:gd name="connsiteX18" fmla="*/ 3289375 w 5400740"/>
                  <a:gd name="connsiteY18" fmla="*/ 0 h 3020378"/>
                  <a:gd name="connsiteX0" fmla="*/ 1120674 w 2489088"/>
                  <a:gd name="connsiteY0" fmla="*/ 1059640 h 3020378"/>
                  <a:gd name="connsiteX1" fmla="*/ 743335 w 2489088"/>
                  <a:gd name="connsiteY1" fmla="*/ 1059640 h 3020378"/>
                  <a:gd name="connsiteX2" fmla="*/ 2117324 w 2489088"/>
                  <a:gd name="connsiteY2" fmla="*/ 3018153 h 3020378"/>
                  <a:gd name="connsiteX3" fmla="*/ 2489088 w 2489088"/>
                  <a:gd name="connsiteY3" fmla="*/ 3011352 h 3020378"/>
                  <a:gd name="connsiteX4" fmla="*/ 1120674 w 2489088"/>
                  <a:gd name="connsiteY4" fmla="*/ 1059640 h 3020378"/>
                  <a:gd name="connsiteX5" fmla="*/ 377803 w 2489088"/>
                  <a:gd name="connsiteY5" fmla="*/ 114 h 3020378"/>
                  <a:gd name="connsiteX6" fmla="*/ 1120674 w 2489088"/>
                  <a:gd name="connsiteY6" fmla="*/ 1059640 h 3020378"/>
                  <a:gd name="connsiteX7" fmla="*/ 743335 w 2489088"/>
                  <a:gd name="connsiteY7" fmla="*/ 1059640 h 3020378"/>
                  <a:gd name="connsiteX8" fmla="*/ 188915 w 2489088"/>
                  <a:gd name="connsiteY8" fmla="*/ 269358 h 3020378"/>
                  <a:gd name="connsiteX9" fmla="*/ 377803 w 2489088"/>
                  <a:gd name="connsiteY9" fmla="*/ 114 h 3020378"/>
                  <a:gd name="connsiteX10" fmla="*/ 0 w 2489088"/>
                  <a:gd name="connsiteY10" fmla="*/ 74 h 3020378"/>
                  <a:gd name="connsiteX11" fmla="*/ 55 w 2489088"/>
                  <a:gd name="connsiteY11" fmla="*/ 75 h 3020378"/>
                  <a:gd name="connsiteX12" fmla="*/ 28 w 2489088"/>
                  <a:gd name="connsiteY12" fmla="*/ 114 h 3020378"/>
                  <a:gd name="connsiteX13" fmla="*/ 0 w 2489088"/>
                  <a:gd name="connsiteY13" fmla="*/ 74 h 3020378"/>
                  <a:gd name="connsiteX14" fmla="*/ 377723 w 2489088"/>
                  <a:gd name="connsiteY14" fmla="*/ 0 h 3020378"/>
                  <a:gd name="connsiteX15" fmla="*/ 377775 w 2489088"/>
                  <a:gd name="connsiteY15" fmla="*/ 75 h 3020378"/>
                  <a:gd name="connsiteX16" fmla="*/ 188915 w 2489088"/>
                  <a:gd name="connsiteY16" fmla="*/ 36 h 3020378"/>
                  <a:gd name="connsiteX17" fmla="*/ 377723 w 2489088"/>
                  <a:gd name="connsiteY17" fmla="*/ 0 h 3020378"/>
                  <a:gd name="connsiteX0" fmla="*/ 1120674 w 2489088"/>
                  <a:gd name="connsiteY0" fmla="*/ 1059640 h 3011352"/>
                  <a:gd name="connsiteX1" fmla="*/ 743335 w 2489088"/>
                  <a:gd name="connsiteY1" fmla="*/ 1059640 h 3011352"/>
                  <a:gd name="connsiteX2" fmla="*/ 2489088 w 2489088"/>
                  <a:gd name="connsiteY2" fmla="*/ 3011352 h 3011352"/>
                  <a:gd name="connsiteX3" fmla="*/ 1120674 w 2489088"/>
                  <a:gd name="connsiteY3" fmla="*/ 1059640 h 3011352"/>
                  <a:gd name="connsiteX4" fmla="*/ 377803 w 2489088"/>
                  <a:gd name="connsiteY4" fmla="*/ 114 h 3011352"/>
                  <a:gd name="connsiteX5" fmla="*/ 1120674 w 2489088"/>
                  <a:gd name="connsiteY5" fmla="*/ 1059640 h 3011352"/>
                  <a:gd name="connsiteX6" fmla="*/ 743335 w 2489088"/>
                  <a:gd name="connsiteY6" fmla="*/ 1059640 h 3011352"/>
                  <a:gd name="connsiteX7" fmla="*/ 188915 w 2489088"/>
                  <a:gd name="connsiteY7" fmla="*/ 269358 h 3011352"/>
                  <a:gd name="connsiteX8" fmla="*/ 377803 w 2489088"/>
                  <a:gd name="connsiteY8" fmla="*/ 114 h 3011352"/>
                  <a:gd name="connsiteX9" fmla="*/ 0 w 2489088"/>
                  <a:gd name="connsiteY9" fmla="*/ 74 h 3011352"/>
                  <a:gd name="connsiteX10" fmla="*/ 55 w 2489088"/>
                  <a:gd name="connsiteY10" fmla="*/ 75 h 3011352"/>
                  <a:gd name="connsiteX11" fmla="*/ 28 w 2489088"/>
                  <a:gd name="connsiteY11" fmla="*/ 114 h 3011352"/>
                  <a:gd name="connsiteX12" fmla="*/ 0 w 2489088"/>
                  <a:gd name="connsiteY12" fmla="*/ 74 h 3011352"/>
                  <a:gd name="connsiteX13" fmla="*/ 377723 w 2489088"/>
                  <a:gd name="connsiteY13" fmla="*/ 0 h 3011352"/>
                  <a:gd name="connsiteX14" fmla="*/ 377775 w 2489088"/>
                  <a:gd name="connsiteY14" fmla="*/ 75 h 3011352"/>
                  <a:gd name="connsiteX15" fmla="*/ 188915 w 2489088"/>
                  <a:gd name="connsiteY15" fmla="*/ 36 h 3011352"/>
                  <a:gd name="connsiteX16" fmla="*/ 377723 w 2489088"/>
                  <a:gd name="connsiteY16" fmla="*/ 0 h 3011352"/>
                  <a:gd name="connsiteX0" fmla="*/ 1120674 w 1120674"/>
                  <a:gd name="connsiteY0" fmla="*/ 1059640 h 1059640"/>
                  <a:gd name="connsiteX1" fmla="*/ 743335 w 1120674"/>
                  <a:gd name="connsiteY1" fmla="*/ 1059640 h 1059640"/>
                  <a:gd name="connsiteX2" fmla="*/ 1120674 w 1120674"/>
                  <a:gd name="connsiteY2" fmla="*/ 1059640 h 1059640"/>
                  <a:gd name="connsiteX3" fmla="*/ 377803 w 1120674"/>
                  <a:gd name="connsiteY3" fmla="*/ 114 h 1059640"/>
                  <a:gd name="connsiteX4" fmla="*/ 1120674 w 1120674"/>
                  <a:gd name="connsiteY4" fmla="*/ 1059640 h 1059640"/>
                  <a:gd name="connsiteX5" fmla="*/ 743335 w 1120674"/>
                  <a:gd name="connsiteY5" fmla="*/ 1059640 h 1059640"/>
                  <a:gd name="connsiteX6" fmla="*/ 188915 w 1120674"/>
                  <a:gd name="connsiteY6" fmla="*/ 269358 h 1059640"/>
                  <a:gd name="connsiteX7" fmla="*/ 377803 w 1120674"/>
                  <a:gd name="connsiteY7" fmla="*/ 114 h 1059640"/>
                  <a:gd name="connsiteX8" fmla="*/ 0 w 1120674"/>
                  <a:gd name="connsiteY8" fmla="*/ 74 h 1059640"/>
                  <a:gd name="connsiteX9" fmla="*/ 55 w 1120674"/>
                  <a:gd name="connsiteY9" fmla="*/ 75 h 1059640"/>
                  <a:gd name="connsiteX10" fmla="*/ 28 w 1120674"/>
                  <a:gd name="connsiteY10" fmla="*/ 114 h 1059640"/>
                  <a:gd name="connsiteX11" fmla="*/ 0 w 1120674"/>
                  <a:gd name="connsiteY11" fmla="*/ 74 h 1059640"/>
                  <a:gd name="connsiteX12" fmla="*/ 377723 w 1120674"/>
                  <a:gd name="connsiteY12" fmla="*/ 0 h 1059640"/>
                  <a:gd name="connsiteX13" fmla="*/ 377775 w 1120674"/>
                  <a:gd name="connsiteY13" fmla="*/ 75 h 1059640"/>
                  <a:gd name="connsiteX14" fmla="*/ 188915 w 1120674"/>
                  <a:gd name="connsiteY14" fmla="*/ 36 h 1059640"/>
                  <a:gd name="connsiteX15" fmla="*/ 377723 w 1120674"/>
                  <a:gd name="connsiteY15" fmla="*/ 0 h 1059640"/>
                  <a:gd name="connsiteX0" fmla="*/ 1120674 w 1120674"/>
                  <a:gd name="connsiteY0" fmla="*/ 1059640 h 1059640"/>
                  <a:gd name="connsiteX1" fmla="*/ 743335 w 1120674"/>
                  <a:gd name="connsiteY1" fmla="*/ 1059640 h 1059640"/>
                  <a:gd name="connsiteX2" fmla="*/ 1120674 w 1120674"/>
                  <a:gd name="connsiteY2" fmla="*/ 1059640 h 1059640"/>
                  <a:gd name="connsiteX3" fmla="*/ 377803 w 1120674"/>
                  <a:gd name="connsiteY3" fmla="*/ 114 h 1059640"/>
                  <a:gd name="connsiteX4" fmla="*/ 1120674 w 1120674"/>
                  <a:gd name="connsiteY4" fmla="*/ 1059640 h 1059640"/>
                  <a:gd name="connsiteX5" fmla="*/ 743335 w 1120674"/>
                  <a:gd name="connsiteY5" fmla="*/ 1059640 h 1059640"/>
                  <a:gd name="connsiteX6" fmla="*/ 188915 w 1120674"/>
                  <a:gd name="connsiteY6" fmla="*/ 269358 h 1059640"/>
                  <a:gd name="connsiteX7" fmla="*/ 377803 w 1120674"/>
                  <a:gd name="connsiteY7" fmla="*/ 114 h 1059640"/>
                  <a:gd name="connsiteX8" fmla="*/ 0 w 1120674"/>
                  <a:gd name="connsiteY8" fmla="*/ 74 h 1059640"/>
                  <a:gd name="connsiteX9" fmla="*/ 55 w 1120674"/>
                  <a:gd name="connsiteY9" fmla="*/ 75 h 1059640"/>
                  <a:gd name="connsiteX10" fmla="*/ 28 w 1120674"/>
                  <a:gd name="connsiteY10" fmla="*/ 114 h 1059640"/>
                  <a:gd name="connsiteX11" fmla="*/ 0 w 1120674"/>
                  <a:gd name="connsiteY11" fmla="*/ 74 h 1059640"/>
                  <a:gd name="connsiteX12" fmla="*/ 377723 w 1120674"/>
                  <a:gd name="connsiteY12" fmla="*/ 0 h 1059640"/>
                  <a:gd name="connsiteX13" fmla="*/ 377775 w 1120674"/>
                  <a:gd name="connsiteY13" fmla="*/ 75 h 1059640"/>
                  <a:gd name="connsiteX14" fmla="*/ 377723 w 1120674"/>
                  <a:gd name="connsiteY14" fmla="*/ 0 h 1059640"/>
                  <a:gd name="connsiteX0" fmla="*/ 1120646 w 1120646"/>
                  <a:gd name="connsiteY0" fmla="*/ 1059640 h 1059640"/>
                  <a:gd name="connsiteX1" fmla="*/ 743307 w 1120646"/>
                  <a:gd name="connsiteY1" fmla="*/ 1059640 h 1059640"/>
                  <a:gd name="connsiteX2" fmla="*/ 1120646 w 1120646"/>
                  <a:gd name="connsiteY2" fmla="*/ 1059640 h 1059640"/>
                  <a:gd name="connsiteX3" fmla="*/ 377775 w 1120646"/>
                  <a:gd name="connsiteY3" fmla="*/ 114 h 1059640"/>
                  <a:gd name="connsiteX4" fmla="*/ 1120646 w 1120646"/>
                  <a:gd name="connsiteY4" fmla="*/ 1059640 h 1059640"/>
                  <a:gd name="connsiteX5" fmla="*/ 743307 w 1120646"/>
                  <a:gd name="connsiteY5" fmla="*/ 1059640 h 1059640"/>
                  <a:gd name="connsiteX6" fmla="*/ 188887 w 1120646"/>
                  <a:gd name="connsiteY6" fmla="*/ 269358 h 1059640"/>
                  <a:gd name="connsiteX7" fmla="*/ 377775 w 1120646"/>
                  <a:gd name="connsiteY7" fmla="*/ 114 h 1059640"/>
                  <a:gd name="connsiteX8" fmla="*/ 0 w 1120646"/>
                  <a:gd name="connsiteY8" fmla="*/ 114 h 1059640"/>
                  <a:gd name="connsiteX9" fmla="*/ 27 w 1120646"/>
                  <a:gd name="connsiteY9" fmla="*/ 75 h 1059640"/>
                  <a:gd name="connsiteX10" fmla="*/ 0 w 1120646"/>
                  <a:gd name="connsiteY10" fmla="*/ 114 h 1059640"/>
                  <a:gd name="connsiteX11" fmla="*/ 377695 w 1120646"/>
                  <a:gd name="connsiteY11" fmla="*/ 0 h 1059640"/>
                  <a:gd name="connsiteX12" fmla="*/ 377747 w 1120646"/>
                  <a:gd name="connsiteY12" fmla="*/ 75 h 1059640"/>
                  <a:gd name="connsiteX13" fmla="*/ 377695 w 1120646"/>
                  <a:gd name="connsiteY13" fmla="*/ 0 h 1059640"/>
                  <a:gd name="connsiteX0" fmla="*/ 931759 w 931759"/>
                  <a:gd name="connsiteY0" fmla="*/ 1059640 h 1059640"/>
                  <a:gd name="connsiteX1" fmla="*/ 554420 w 931759"/>
                  <a:gd name="connsiteY1" fmla="*/ 1059640 h 1059640"/>
                  <a:gd name="connsiteX2" fmla="*/ 931759 w 931759"/>
                  <a:gd name="connsiteY2" fmla="*/ 1059640 h 1059640"/>
                  <a:gd name="connsiteX3" fmla="*/ 188888 w 931759"/>
                  <a:gd name="connsiteY3" fmla="*/ 114 h 1059640"/>
                  <a:gd name="connsiteX4" fmla="*/ 931759 w 931759"/>
                  <a:gd name="connsiteY4" fmla="*/ 1059640 h 1059640"/>
                  <a:gd name="connsiteX5" fmla="*/ 554420 w 931759"/>
                  <a:gd name="connsiteY5" fmla="*/ 1059640 h 1059640"/>
                  <a:gd name="connsiteX6" fmla="*/ 0 w 931759"/>
                  <a:gd name="connsiteY6" fmla="*/ 269358 h 1059640"/>
                  <a:gd name="connsiteX7" fmla="*/ 188888 w 931759"/>
                  <a:gd name="connsiteY7" fmla="*/ 114 h 1059640"/>
                  <a:gd name="connsiteX8" fmla="*/ 188808 w 931759"/>
                  <a:gd name="connsiteY8" fmla="*/ 0 h 1059640"/>
                  <a:gd name="connsiteX9" fmla="*/ 188860 w 931759"/>
                  <a:gd name="connsiteY9" fmla="*/ 75 h 1059640"/>
                  <a:gd name="connsiteX10" fmla="*/ 188808 w 931759"/>
                  <a:gd name="connsiteY10" fmla="*/ 0 h 10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759" h="1059640">
                    <a:moveTo>
                      <a:pt x="931759" y="1059640"/>
                    </a:moveTo>
                    <a:lnTo>
                      <a:pt x="554420" y="1059640"/>
                    </a:lnTo>
                    <a:lnTo>
                      <a:pt x="931759" y="1059640"/>
                    </a:lnTo>
                    <a:close/>
                    <a:moveTo>
                      <a:pt x="188888" y="114"/>
                    </a:moveTo>
                    <a:lnTo>
                      <a:pt x="931759" y="1059640"/>
                    </a:lnTo>
                    <a:lnTo>
                      <a:pt x="554420" y="1059640"/>
                    </a:lnTo>
                    <a:lnTo>
                      <a:pt x="0" y="269358"/>
                    </a:lnTo>
                    <a:lnTo>
                      <a:pt x="188888" y="114"/>
                    </a:lnTo>
                    <a:close/>
                    <a:moveTo>
                      <a:pt x="188808" y="0"/>
                    </a:moveTo>
                    <a:cubicBezTo>
                      <a:pt x="188825" y="25"/>
                      <a:pt x="188843" y="50"/>
                      <a:pt x="188860" y="75"/>
                    </a:cubicBezTo>
                    <a:cubicBezTo>
                      <a:pt x="188843" y="50"/>
                      <a:pt x="188825" y="25"/>
                      <a:pt x="188808"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1" name="Gruppieren 20"/>
            <p:cNvGrpSpPr/>
            <p:nvPr userDrawn="1"/>
          </p:nvGrpSpPr>
          <p:grpSpPr>
            <a:xfrm>
              <a:off x="805344" y="6079748"/>
              <a:ext cx="911251" cy="1025605"/>
              <a:chOff x="805344" y="6079748"/>
              <a:chExt cx="911251" cy="1025605"/>
            </a:xfrm>
          </p:grpSpPr>
          <p:sp>
            <p:nvSpPr>
              <p:cNvPr id="99" name="Flussdiagramm: Daten 6"/>
              <p:cNvSpPr/>
              <p:nvPr userDrawn="1"/>
            </p:nvSpPr>
            <p:spPr>
              <a:xfrm rot="7500000" flipV="1">
                <a:off x="562101" y="6322991"/>
                <a:ext cx="1025603" cy="539118"/>
              </a:xfrm>
              <a:custGeom>
                <a:avLst/>
                <a:gdLst>
                  <a:gd name="connsiteX0" fmla="*/ 6779499 w 6779499"/>
                  <a:gd name="connsiteY0" fmla="*/ 0 h 542702"/>
                  <a:gd name="connsiteX1" fmla="*/ 6750112 w 6779499"/>
                  <a:gd name="connsiteY1" fmla="*/ 40353 h 542702"/>
                  <a:gd name="connsiteX2" fmla="*/ 6779499 w 6779499"/>
                  <a:gd name="connsiteY2" fmla="*/ 0 h 542702"/>
                  <a:gd name="connsiteX3" fmla="*/ 377295 w 6779499"/>
                  <a:gd name="connsiteY3" fmla="*/ 3988 h 542702"/>
                  <a:gd name="connsiteX4" fmla="*/ 572636 w 6779499"/>
                  <a:gd name="connsiteY4" fmla="*/ 542186 h 542702"/>
                  <a:gd name="connsiteX5" fmla="*/ 648517 w 6779499"/>
                  <a:gd name="connsiteY5" fmla="*/ 542118 h 542702"/>
                  <a:gd name="connsiteX6" fmla="*/ 1025603 w 6779499"/>
                  <a:gd name="connsiteY6" fmla="*/ 3584 h 542702"/>
                  <a:gd name="connsiteX7" fmla="*/ 377295 w 6779499"/>
                  <a:gd name="connsiteY7" fmla="*/ 3988 h 542702"/>
                  <a:gd name="connsiteX8" fmla="*/ 54 w 6779499"/>
                  <a:gd name="connsiteY8" fmla="*/ 542621 h 542702"/>
                  <a:gd name="connsiteX9" fmla="*/ 0 w 6779499"/>
                  <a:gd name="connsiteY9" fmla="*/ 542700 h 542702"/>
                  <a:gd name="connsiteX10" fmla="*/ 84 w 6779499"/>
                  <a:gd name="connsiteY10" fmla="*/ 542702 h 542702"/>
                  <a:gd name="connsiteX11" fmla="*/ 54 w 6779499"/>
                  <a:gd name="connsiteY11" fmla="*/ 542621 h 542702"/>
                  <a:gd name="connsiteX12" fmla="*/ 377052 w 6779499"/>
                  <a:gd name="connsiteY12" fmla="*/ 3988 h 542702"/>
                  <a:gd name="connsiteX13" fmla="*/ 188579 w 6779499"/>
                  <a:gd name="connsiteY13" fmla="*/ 273267 h 542702"/>
                  <a:gd name="connsiteX14" fmla="*/ 377211 w 6779499"/>
                  <a:gd name="connsiteY14" fmla="*/ 3987 h 542702"/>
                  <a:gd name="connsiteX15" fmla="*/ 377052 w 6779499"/>
                  <a:gd name="connsiteY15" fmla="*/ 3988 h 542702"/>
                  <a:gd name="connsiteX0" fmla="*/ 377295 w 1025603"/>
                  <a:gd name="connsiteY0" fmla="*/ 404 h 539118"/>
                  <a:gd name="connsiteX1" fmla="*/ 572636 w 1025603"/>
                  <a:gd name="connsiteY1" fmla="*/ 538602 h 539118"/>
                  <a:gd name="connsiteX2" fmla="*/ 648517 w 1025603"/>
                  <a:gd name="connsiteY2" fmla="*/ 538534 h 539118"/>
                  <a:gd name="connsiteX3" fmla="*/ 1025603 w 1025603"/>
                  <a:gd name="connsiteY3" fmla="*/ 0 h 539118"/>
                  <a:gd name="connsiteX4" fmla="*/ 377295 w 1025603"/>
                  <a:gd name="connsiteY4" fmla="*/ 404 h 539118"/>
                  <a:gd name="connsiteX5" fmla="*/ 54 w 1025603"/>
                  <a:gd name="connsiteY5" fmla="*/ 539037 h 539118"/>
                  <a:gd name="connsiteX6" fmla="*/ 0 w 1025603"/>
                  <a:gd name="connsiteY6" fmla="*/ 539116 h 539118"/>
                  <a:gd name="connsiteX7" fmla="*/ 84 w 1025603"/>
                  <a:gd name="connsiteY7" fmla="*/ 539118 h 539118"/>
                  <a:gd name="connsiteX8" fmla="*/ 54 w 1025603"/>
                  <a:gd name="connsiteY8" fmla="*/ 539037 h 539118"/>
                  <a:gd name="connsiteX9" fmla="*/ 377052 w 1025603"/>
                  <a:gd name="connsiteY9" fmla="*/ 404 h 539118"/>
                  <a:gd name="connsiteX10" fmla="*/ 188579 w 1025603"/>
                  <a:gd name="connsiteY10" fmla="*/ 269683 h 539118"/>
                  <a:gd name="connsiteX11" fmla="*/ 377211 w 1025603"/>
                  <a:gd name="connsiteY11" fmla="*/ 403 h 539118"/>
                  <a:gd name="connsiteX12" fmla="*/ 377052 w 1025603"/>
                  <a:gd name="connsiteY12" fmla="*/ 404 h 53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5603" h="539118">
                    <a:moveTo>
                      <a:pt x="377295" y="404"/>
                    </a:moveTo>
                    <a:lnTo>
                      <a:pt x="572636" y="538602"/>
                    </a:lnTo>
                    <a:lnTo>
                      <a:pt x="648517" y="538534"/>
                    </a:lnTo>
                    <a:lnTo>
                      <a:pt x="1025603" y="0"/>
                    </a:lnTo>
                    <a:lnTo>
                      <a:pt x="377295" y="404"/>
                    </a:lnTo>
                    <a:close/>
                    <a:moveTo>
                      <a:pt x="54" y="539037"/>
                    </a:moveTo>
                    <a:cubicBezTo>
                      <a:pt x="36" y="539063"/>
                      <a:pt x="18" y="539090"/>
                      <a:pt x="0" y="539116"/>
                    </a:cubicBezTo>
                    <a:cubicBezTo>
                      <a:pt x="28" y="539117"/>
                      <a:pt x="56" y="539117"/>
                      <a:pt x="84" y="539118"/>
                    </a:cubicBezTo>
                    <a:lnTo>
                      <a:pt x="54" y="539037"/>
                    </a:lnTo>
                    <a:close/>
                    <a:moveTo>
                      <a:pt x="377052" y="404"/>
                    </a:moveTo>
                    <a:lnTo>
                      <a:pt x="188579" y="269683"/>
                    </a:lnTo>
                    <a:lnTo>
                      <a:pt x="377211" y="403"/>
                    </a:lnTo>
                    <a:lnTo>
                      <a:pt x="377052" y="404"/>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2" name="Flussdiagramm: Daten 6"/>
              <p:cNvSpPr/>
              <p:nvPr userDrawn="1"/>
            </p:nvSpPr>
            <p:spPr>
              <a:xfrm rot="14100000" flipH="1" flipV="1">
                <a:off x="934236" y="6322993"/>
                <a:ext cx="1025602" cy="539117"/>
              </a:xfrm>
              <a:custGeom>
                <a:avLst/>
                <a:gdLst/>
                <a:ahLst/>
                <a:cxnLst/>
                <a:rect l="l" t="t" r="r" b="b"/>
                <a:pathLst>
                  <a:path w="1025602" h="539117">
                    <a:moveTo>
                      <a:pt x="377297" y="404"/>
                    </a:moveTo>
                    <a:lnTo>
                      <a:pt x="1025602" y="0"/>
                    </a:lnTo>
                    <a:lnTo>
                      <a:pt x="648516" y="538535"/>
                    </a:lnTo>
                    <a:lnTo>
                      <a:pt x="572638" y="538603"/>
                    </a:lnTo>
                    <a:close/>
                    <a:moveTo>
                      <a:pt x="0" y="539117"/>
                    </a:moveTo>
                    <a:lnTo>
                      <a:pt x="57" y="539038"/>
                    </a:lnTo>
                    <a:lnTo>
                      <a:pt x="86" y="539117"/>
                    </a:lnTo>
                    <a:close/>
                    <a:moveTo>
                      <a:pt x="377053" y="404"/>
                    </a:moveTo>
                    <a:lnTo>
                      <a:pt x="377213" y="404"/>
                    </a:lnTo>
                    <a:lnTo>
                      <a:pt x="188581" y="269683"/>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3" name="Flussdiagramm: Daten 6"/>
              <p:cNvSpPr/>
              <p:nvPr userDrawn="1"/>
            </p:nvSpPr>
            <p:spPr>
              <a:xfrm rot="7500000" flipV="1">
                <a:off x="918665" y="6137807"/>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sp>
        <p:nvSpPr>
          <p:cNvPr id="114" name="Titel 1"/>
          <p:cNvSpPr>
            <a:spLocks noGrp="1"/>
          </p:cNvSpPr>
          <p:nvPr>
            <p:ph type="title" hasCustomPrompt="1"/>
          </p:nvPr>
        </p:nvSpPr>
        <p:spPr>
          <a:xfrm>
            <a:off x="1044376" y="4"/>
            <a:ext cx="10101664" cy="3741441"/>
          </a:xfrm>
        </p:spPr>
        <p:txBody>
          <a:bodyPr rIns="3598920" anchor="b" anchorCtr="0">
            <a:noAutofit/>
          </a:bodyPr>
          <a:lstStyle>
            <a:lvl1pPr algn="l">
              <a:lnSpc>
                <a:spcPct val="80000"/>
              </a:lnSpc>
              <a:defRPr sz="8800" b="0" cap="all">
                <a:solidFill>
                  <a:schemeClr val="tx1"/>
                </a:solidFill>
                <a:latin typeface="Bebas Neue" pitchFamily="34" charset="0"/>
              </a:defRPr>
            </a:lvl1pPr>
          </a:lstStyle>
          <a:p>
            <a:r>
              <a:rPr lang="de-DE" dirty="0"/>
              <a:t>FREE POWERPOINT </a:t>
            </a:r>
            <a:br>
              <a:rPr lang="de-DE" dirty="0"/>
            </a:br>
            <a:r>
              <a:rPr lang="de-DE" dirty="0"/>
              <a:t>TEMPLATE</a:t>
            </a:r>
            <a:endParaRPr lang="en-US" dirty="0"/>
          </a:p>
        </p:txBody>
      </p:sp>
      <p:sp>
        <p:nvSpPr>
          <p:cNvPr id="115" name="Textplatzhalter 2"/>
          <p:cNvSpPr>
            <a:spLocks noGrp="1"/>
          </p:cNvSpPr>
          <p:nvPr>
            <p:ph type="body" idx="1" hasCustomPrompt="1"/>
          </p:nvPr>
        </p:nvSpPr>
        <p:spPr>
          <a:xfrm>
            <a:off x="1044376" y="3741445"/>
            <a:ext cx="10101664" cy="2061759"/>
          </a:xfrm>
        </p:spPr>
        <p:txBody>
          <a:bodyPr rIns="3598920" anchor="t" anchorCtr="0"/>
          <a:lstStyle>
            <a:lvl1pPr marL="0" marR="0" indent="0" algn="l" defTabSz="914127" rtl="0" eaLnBrk="1" fontAlgn="auto" latinLnBrk="0" hangingPunct="1">
              <a:lnSpc>
                <a:spcPct val="80000"/>
              </a:lnSpc>
              <a:spcBef>
                <a:spcPts val="0"/>
              </a:spcBef>
              <a:spcAft>
                <a:spcPts val="1000"/>
              </a:spcAft>
              <a:buClrTx/>
              <a:buSzTx/>
              <a:buFont typeface="Wingdings" panose="05000000000000000000" pitchFamily="2" charset="2"/>
              <a:buNone/>
              <a:tabLst/>
              <a:defRPr sz="4400">
                <a:solidFill>
                  <a:schemeClr val="tx1"/>
                </a:solidFill>
              </a:defRPr>
            </a:lvl1pPr>
            <a:lvl2pPr marL="457064" indent="0">
              <a:buNone/>
              <a:defRPr sz="1900">
                <a:solidFill>
                  <a:schemeClr val="tx1">
                    <a:tint val="75000"/>
                  </a:schemeClr>
                </a:solidFill>
              </a:defRPr>
            </a:lvl2pPr>
            <a:lvl3pPr marL="914127" indent="0">
              <a:buNone/>
              <a:defRPr sz="1600">
                <a:solidFill>
                  <a:schemeClr val="tx1">
                    <a:tint val="75000"/>
                  </a:schemeClr>
                </a:solidFill>
              </a:defRPr>
            </a:lvl3pPr>
            <a:lvl4pPr marL="1371190" indent="0">
              <a:buNone/>
              <a:defRPr sz="1500">
                <a:solidFill>
                  <a:schemeClr val="tx1">
                    <a:tint val="75000"/>
                  </a:schemeClr>
                </a:solidFill>
              </a:defRPr>
            </a:lvl4pPr>
            <a:lvl5pPr marL="1828252" indent="0">
              <a:buNone/>
              <a:defRPr sz="1500">
                <a:solidFill>
                  <a:schemeClr val="tx1">
                    <a:tint val="75000"/>
                  </a:schemeClr>
                </a:solidFill>
              </a:defRPr>
            </a:lvl5pPr>
            <a:lvl6pPr marL="2285314" indent="0">
              <a:buNone/>
              <a:defRPr sz="1500">
                <a:solidFill>
                  <a:schemeClr val="tx1">
                    <a:tint val="75000"/>
                  </a:schemeClr>
                </a:solidFill>
              </a:defRPr>
            </a:lvl6pPr>
            <a:lvl7pPr marL="2742378" indent="0">
              <a:buNone/>
              <a:defRPr sz="1500">
                <a:solidFill>
                  <a:schemeClr val="tx1">
                    <a:tint val="75000"/>
                  </a:schemeClr>
                </a:solidFill>
              </a:defRPr>
            </a:lvl7pPr>
            <a:lvl8pPr marL="3199440" indent="0">
              <a:buNone/>
              <a:defRPr sz="1500">
                <a:solidFill>
                  <a:schemeClr val="tx1">
                    <a:tint val="75000"/>
                  </a:schemeClr>
                </a:solidFill>
              </a:defRPr>
            </a:lvl8pPr>
            <a:lvl9pPr marL="3656504" indent="0">
              <a:buNone/>
              <a:defRPr sz="1500">
                <a:solidFill>
                  <a:schemeClr val="tx1">
                    <a:tint val="75000"/>
                  </a:schemeClr>
                </a:solidFill>
              </a:defRPr>
            </a:lvl9pPr>
          </a:lstStyle>
          <a:p>
            <a:pPr lvl="0"/>
            <a:r>
              <a:rPr lang="de-DE" dirty="0"/>
              <a:t>PRESENTATIONLOAD</a:t>
            </a:r>
          </a:p>
        </p:txBody>
      </p:sp>
    </p:spTree>
    <p:extLst>
      <p:ext uri="{BB962C8B-B14F-4D97-AF65-F5344CB8AC3E}">
        <p14:creationId xmlns:p14="http://schemas.microsoft.com/office/powerpoint/2010/main" val="1096887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sp>
        <p:nvSpPr>
          <p:cNvPr id="9" name="Rechteck 8"/>
          <p:cNvSpPr/>
          <p:nvPr userDrawn="1"/>
        </p:nvSpPr>
        <p:spPr bwMode="auto">
          <a:xfrm>
            <a:off x="0" y="0"/>
            <a:ext cx="12190413" cy="6858000"/>
          </a:xfrm>
          <a:prstGeom prst="rect">
            <a:avLst/>
          </a:prstGeom>
          <a:solidFill>
            <a:srgbClr val="C8303F"/>
          </a:solidFill>
          <a:ln w="15875" cap="flat">
            <a:noFill/>
            <a:prstDash val="solid"/>
            <a:miter lim="800000"/>
            <a:headEnd/>
            <a:tailEnd/>
          </a:ln>
        </p:spPr>
        <p:txBody>
          <a:bodyPr vert="horz" wrap="square" lIns="91406" tIns="45702" rIns="91406" bIns="45702" numCol="1" anchor="t" anchorCtr="0" compatLnSpc="1">
            <a:prstTxWarp prst="textNoShape">
              <a:avLst/>
            </a:prstTxWarp>
          </a:bodyPr>
          <a:lstStyle/>
          <a:p>
            <a:pPr lvl="0"/>
            <a:endParaRPr lang="en-US" dirty="0"/>
          </a:p>
        </p:txBody>
      </p:sp>
      <p:sp>
        <p:nvSpPr>
          <p:cNvPr id="2" name="Titel 1"/>
          <p:cNvSpPr>
            <a:spLocks noGrp="1"/>
          </p:cNvSpPr>
          <p:nvPr>
            <p:ph type="title" hasCustomPrompt="1"/>
          </p:nvPr>
        </p:nvSpPr>
        <p:spPr/>
        <p:txBody>
          <a:bodyPr/>
          <a:lstStyle>
            <a:lvl1pPr>
              <a:defRPr>
                <a:solidFill>
                  <a:srgbClr val="FFFFFF"/>
                </a:solidFill>
              </a:defRPr>
            </a:lvl1pPr>
          </a:lstStyle>
          <a:p>
            <a:r>
              <a:rPr lang="de-DE" dirty="0"/>
              <a:t>TITELMASTERFORMAT DURCH KLICKEN BEARBEITEN</a:t>
            </a:r>
            <a:endParaRPr lang="en-US" dirty="0"/>
          </a:p>
        </p:txBody>
      </p:sp>
      <p:sp>
        <p:nvSpPr>
          <p:cNvPr id="4" name="Fußzeilenplatzhalter 3"/>
          <p:cNvSpPr>
            <a:spLocks noGrp="1"/>
          </p:cNvSpPr>
          <p:nvPr>
            <p:ph type="ftr" sz="quarter" idx="11"/>
          </p:nvPr>
        </p:nvSpPr>
        <p:spPr>
          <a:xfrm>
            <a:off x="3954111" y="6076361"/>
            <a:ext cx="4275850" cy="360000"/>
          </a:xfrm>
        </p:spPr>
        <p:txBody>
          <a:bodyPr/>
          <a:lstStyle>
            <a:lvl1pPr>
              <a:defRPr>
                <a:solidFill>
                  <a:srgbClr val="FFFFFF"/>
                </a:solidFill>
              </a:defRPr>
            </a:lvl1pPr>
          </a:lstStyle>
          <a:p>
            <a:r>
              <a:rPr lang="en-US"/>
              <a:t>Enter your footer text here</a:t>
            </a:r>
            <a:endParaRPr lang="en-US" dirty="0"/>
          </a:p>
        </p:txBody>
      </p:sp>
      <p:sp>
        <p:nvSpPr>
          <p:cNvPr id="5" name="Foliennummernplatzhalter 4"/>
          <p:cNvSpPr>
            <a:spLocks noGrp="1"/>
          </p:cNvSpPr>
          <p:nvPr>
            <p:ph type="sldNum" sz="quarter" idx="12"/>
          </p:nvPr>
        </p:nvSpPr>
        <p:spPr>
          <a:xfrm>
            <a:off x="516253" y="6076361"/>
            <a:ext cx="914308" cy="360000"/>
          </a:xfrm>
        </p:spPr>
        <p:txBody>
          <a:bodyPr/>
          <a:lstStyle>
            <a:lvl1pPr>
              <a:defRPr>
                <a:solidFill>
                  <a:srgbClr val="FFFFFF"/>
                </a:solidFill>
              </a:defRPr>
            </a:lvl1pPr>
          </a:lstStyle>
          <a:p>
            <a:fld id="{75A4F164-3A46-4CEE-A25C-CA523D5E42F3}" type="slidenum">
              <a:rPr lang="en-US" smtClean="0"/>
              <a:pPr/>
              <a:t>‹#›</a:t>
            </a:fld>
            <a:endParaRPr lang="en-US" dirty="0"/>
          </a:p>
        </p:txBody>
      </p:sp>
      <p:sp>
        <p:nvSpPr>
          <p:cNvPr id="6" name="Textplatzhalter 12"/>
          <p:cNvSpPr>
            <a:spLocks noGrp="1"/>
          </p:cNvSpPr>
          <p:nvPr>
            <p:ph type="body" sz="quarter" idx="13" hasCustomPrompt="1"/>
          </p:nvPr>
        </p:nvSpPr>
        <p:spPr>
          <a:xfrm>
            <a:off x="516253" y="942477"/>
            <a:ext cx="11133137" cy="541475"/>
          </a:xfrm>
        </p:spPr>
        <p:txBody>
          <a:bodyPr lIns="10798" anchor="t" anchorCtr="0"/>
          <a:lstStyle>
            <a:lvl1pPr marL="0" indent="0">
              <a:buNone/>
              <a:defRPr>
                <a:solidFill>
                  <a:srgbClr val="FFFFFF"/>
                </a:solidFill>
              </a:defRPr>
            </a:lvl1pPr>
          </a:lstStyle>
          <a:p>
            <a:r>
              <a:rPr lang="en-US" noProof="1">
                <a:latin typeface="Calibri Light" panose="020F0302020204030204" pitchFamily="34" charset="0"/>
              </a:rPr>
              <a:t>Enter your subheadline here</a:t>
            </a:r>
          </a:p>
        </p:txBody>
      </p:sp>
      <p:sp>
        <p:nvSpPr>
          <p:cNvPr id="8" name="Inhaltsplatzhalter 2"/>
          <p:cNvSpPr>
            <a:spLocks noGrp="1"/>
          </p:cNvSpPr>
          <p:nvPr>
            <p:ph idx="1"/>
          </p:nvPr>
        </p:nvSpPr>
        <p:spPr>
          <a:xfrm>
            <a:off x="516256" y="1483952"/>
            <a:ext cx="11133349" cy="4319248"/>
          </a:xfrm>
          <a:noFill/>
        </p:spPr>
        <p:txBody>
          <a:bodyPr/>
          <a:lstStyle>
            <a:lvl1pPr>
              <a:defRPr sz="2300">
                <a:solidFill>
                  <a:srgbClr val="DDDDDD"/>
                </a:solidFill>
              </a:defRPr>
            </a:lvl1pPr>
            <a:lvl2pPr>
              <a:defRPr>
                <a:solidFill>
                  <a:srgbClr val="DDDDDD"/>
                </a:solidFill>
              </a:defRPr>
            </a:lvl2pPr>
            <a:lvl3pPr>
              <a:defRPr>
                <a:solidFill>
                  <a:srgbClr val="DDDDDD"/>
                </a:solidFill>
              </a:defRPr>
            </a:lvl3pPr>
            <a:lvl4pPr>
              <a:defRPr>
                <a:solidFill>
                  <a:srgbClr val="DDDDDD"/>
                </a:solidFill>
              </a:defRPr>
            </a:lvl4pPr>
            <a:lvl5pPr>
              <a:defRPr>
                <a:solidFill>
                  <a:srgbClr val="DDDDDD"/>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85414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AED45-C941-4319-B3E5-11AAF0674261}"/>
              </a:ext>
            </a:extLst>
          </p:cNvPr>
          <p:cNvSpPr>
            <a:spLocks noGrp="1"/>
          </p:cNvSpPr>
          <p:nvPr>
            <p:ph type="dt" sz="half" idx="10"/>
          </p:nvPr>
        </p:nvSpPr>
        <p:spPr/>
        <p:txBody>
          <a:bodyPr/>
          <a:lstStyle>
            <a:lvl1pPr>
              <a:defRPr/>
            </a:lvl1pPr>
          </a:lstStyle>
          <a:p>
            <a:pPr>
              <a:defRPr/>
            </a:pPr>
            <a:fld id="{A1E49EEB-A3F4-468C-91B3-90D4B54E1615}" type="datetimeFigureOut">
              <a:rPr lang="en-US"/>
              <a:pPr>
                <a:defRPr/>
              </a:pPr>
              <a:t>11/5/2025</a:t>
            </a:fld>
            <a:endParaRPr lang="en-US"/>
          </a:p>
        </p:txBody>
      </p:sp>
      <p:sp>
        <p:nvSpPr>
          <p:cNvPr id="5" name="Footer Placeholder 4">
            <a:extLst>
              <a:ext uri="{FF2B5EF4-FFF2-40B4-BE49-F238E27FC236}">
                <a16:creationId xmlns:a16="http://schemas.microsoft.com/office/drawing/2014/main" id="{F2E01387-9E27-4C54-9B2F-381FEC1AAD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9AA9E7-C490-4806-9E93-897FDAD4A533}"/>
              </a:ext>
            </a:extLst>
          </p:cNvPr>
          <p:cNvSpPr>
            <a:spLocks noGrp="1"/>
          </p:cNvSpPr>
          <p:nvPr>
            <p:ph type="sldNum" sz="quarter" idx="12"/>
          </p:nvPr>
        </p:nvSpPr>
        <p:spPr/>
        <p:txBody>
          <a:bodyPr/>
          <a:lstStyle>
            <a:lvl1pPr>
              <a:defRPr/>
            </a:lvl1pPr>
          </a:lstStyle>
          <a:p>
            <a:fld id="{D2C18EDF-B560-4CA7-B97D-74120EDC09D0}" type="slidenum">
              <a:rPr lang="en-US" altLang="el-GR"/>
              <a:pPr/>
              <a:t>‹#›</a:t>
            </a:fld>
            <a:endParaRPr lang="en-US" altLang="el-GR"/>
          </a:p>
        </p:txBody>
      </p:sp>
    </p:spTree>
    <p:extLst>
      <p:ext uri="{BB962C8B-B14F-4D97-AF65-F5344CB8AC3E}">
        <p14:creationId xmlns:p14="http://schemas.microsoft.com/office/powerpoint/2010/main" val="4226008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grpSp>
        <p:nvGrpSpPr>
          <p:cNvPr id="21" name="Gruppieren 20"/>
          <p:cNvGrpSpPr/>
          <p:nvPr userDrawn="1"/>
        </p:nvGrpSpPr>
        <p:grpSpPr>
          <a:xfrm>
            <a:off x="81034" y="5206769"/>
            <a:ext cx="3453610" cy="1898584"/>
            <a:chOff x="81031" y="5206769"/>
            <a:chExt cx="3453611" cy="1898584"/>
          </a:xfrm>
        </p:grpSpPr>
        <p:grpSp>
          <p:nvGrpSpPr>
            <p:cNvPr id="22" name="Gruppieren 21"/>
            <p:cNvGrpSpPr/>
            <p:nvPr userDrawn="1"/>
          </p:nvGrpSpPr>
          <p:grpSpPr>
            <a:xfrm>
              <a:off x="81031" y="5206769"/>
              <a:ext cx="1991801" cy="1736748"/>
              <a:chOff x="81031" y="5206769"/>
              <a:chExt cx="1991801" cy="1736748"/>
            </a:xfrm>
          </p:grpSpPr>
          <p:sp>
            <p:nvSpPr>
              <p:cNvPr id="47" name="Flussdiagramm: Daten 6"/>
              <p:cNvSpPr/>
              <p:nvPr userDrawn="1"/>
            </p:nvSpPr>
            <p:spPr>
              <a:xfrm rot="7500000" flipV="1">
                <a:off x="-472446" y="5760246"/>
                <a:ext cx="1736748" cy="629794"/>
              </a:xfrm>
              <a:custGeom>
                <a:avLst/>
                <a:gdLst>
                  <a:gd name="connsiteX0" fmla="*/ 4875386 w 7920475"/>
                  <a:gd name="connsiteY0" fmla="*/ 1896 h 634035"/>
                  <a:gd name="connsiteX1" fmla="*/ 7498123 w 7920475"/>
                  <a:gd name="connsiteY1" fmla="*/ 627301 h 634035"/>
                  <a:gd name="connsiteX2" fmla="*/ 7920475 w 7920475"/>
                  <a:gd name="connsiteY2" fmla="*/ 0 h 634035"/>
                  <a:gd name="connsiteX3" fmla="*/ 4875386 w 7920475"/>
                  <a:gd name="connsiteY3" fmla="*/ 1896 h 634035"/>
                  <a:gd name="connsiteX4" fmla="*/ 440793 w 7920475"/>
                  <a:gd name="connsiteY4" fmla="*/ 4657 h 634035"/>
                  <a:gd name="connsiteX5" fmla="*/ 669010 w 7920475"/>
                  <a:gd name="connsiteY5" fmla="*/ 633434 h 634035"/>
                  <a:gd name="connsiteX6" fmla="*/ 1604583 w 7920475"/>
                  <a:gd name="connsiteY6" fmla="*/ 632594 h 634035"/>
                  <a:gd name="connsiteX7" fmla="*/ 1736748 w 7920475"/>
                  <a:gd name="connsiteY7" fmla="*/ 443842 h 634035"/>
                  <a:gd name="connsiteX8" fmla="*/ 1108933 w 7920475"/>
                  <a:gd name="connsiteY8" fmla="*/ 4241 h 634035"/>
                  <a:gd name="connsiteX9" fmla="*/ 440793 w 7920475"/>
                  <a:gd name="connsiteY9" fmla="*/ 4657 h 634035"/>
                  <a:gd name="connsiteX10" fmla="*/ 0 w 7920475"/>
                  <a:gd name="connsiteY10" fmla="*/ 634035 h 634035"/>
                  <a:gd name="connsiteX11" fmla="*/ 98 w 7920475"/>
                  <a:gd name="connsiteY11" fmla="*/ 634035 h 634035"/>
                  <a:gd name="connsiteX12" fmla="*/ 65 w 7920475"/>
                  <a:gd name="connsiteY12" fmla="*/ 633943 h 634035"/>
                  <a:gd name="connsiteX13" fmla="*/ 0 w 7920475"/>
                  <a:gd name="connsiteY13" fmla="*/ 634035 h 634035"/>
                  <a:gd name="connsiteX14" fmla="*/ 440509 w 7920475"/>
                  <a:gd name="connsiteY14" fmla="*/ 4658 h 634035"/>
                  <a:gd name="connsiteX15" fmla="*/ 220317 w 7920475"/>
                  <a:gd name="connsiteY15" fmla="*/ 319256 h 634035"/>
                  <a:gd name="connsiteX16" fmla="*/ 440695 w 7920475"/>
                  <a:gd name="connsiteY16" fmla="*/ 4657 h 634035"/>
                  <a:gd name="connsiteX17" fmla="*/ 440509 w 7920475"/>
                  <a:gd name="connsiteY17" fmla="*/ 4658 h 634035"/>
                  <a:gd name="connsiteX0" fmla="*/ 4875386 w 7920475"/>
                  <a:gd name="connsiteY0" fmla="*/ 1896 h 634035"/>
                  <a:gd name="connsiteX1" fmla="*/ 7920475 w 7920475"/>
                  <a:gd name="connsiteY1" fmla="*/ 0 h 634035"/>
                  <a:gd name="connsiteX2" fmla="*/ 4875386 w 7920475"/>
                  <a:gd name="connsiteY2" fmla="*/ 1896 h 634035"/>
                  <a:gd name="connsiteX3" fmla="*/ 440793 w 7920475"/>
                  <a:gd name="connsiteY3" fmla="*/ 4657 h 634035"/>
                  <a:gd name="connsiteX4" fmla="*/ 669010 w 7920475"/>
                  <a:gd name="connsiteY4" fmla="*/ 633434 h 634035"/>
                  <a:gd name="connsiteX5" fmla="*/ 1604583 w 7920475"/>
                  <a:gd name="connsiteY5" fmla="*/ 632594 h 634035"/>
                  <a:gd name="connsiteX6" fmla="*/ 1736748 w 7920475"/>
                  <a:gd name="connsiteY6" fmla="*/ 443842 h 634035"/>
                  <a:gd name="connsiteX7" fmla="*/ 1108933 w 7920475"/>
                  <a:gd name="connsiteY7" fmla="*/ 4241 h 634035"/>
                  <a:gd name="connsiteX8" fmla="*/ 440793 w 7920475"/>
                  <a:gd name="connsiteY8" fmla="*/ 4657 h 634035"/>
                  <a:gd name="connsiteX9" fmla="*/ 0 w 7920475"/>
                  <a:gd name="connsiteY9" fmla="*/ 634035 h 634035"/>
                  <a:gd name="connsiteX10" fmla="*/ 98 w 7920475"/>
                  <a:gd name="connsiteY10" fmla="*/ 634035 h 634035"/>
                  <a:gd name="connsiteX11" fmla="*/ 65 w 7920475"/>
                  <a:gd name="connsiteY11" fmla="*/ 633943 h 634035"/>
                  <a:gd name="connsiteX12" fmla="*/ 0 w 7920475"/>
                  <a:gd name="connsiteY12" fmla="*/ 634035 h 634035"/>
                  <a:gd name="connsiteX13" fmla="*/ 440509 w 7920475"/>
                  <a:gd name="connsiteY13" fmla="*/ 4658 h 634035"/>
                  <a:gd name="connsiteX14" fmla="*/ 220317 w 7920475"/>
                  <a:gd name="connsiteY14" fmla="*/ 319256 h 634035"/>
                  <a:gd name="connsiteX15" fmla="*/ 440695 w 7920475"/>
                  <a:gd name="connsiteY15" fmla="*/ 4657 h 634035"/>
                  <a:gd name="connsiteX16" fmla="*/ 440509 w 7920475"/>
                  <a:gd name="connsiteY16" fmla="*/ 4658 h 634035"/>
                  <a:gd name="connsiteX0" fmla="*/ 440793 w 1736748"/>
                  <a:gd name="connsiteY0" fmla="*/ 416 h 629794"/>
                  <a:gd name="connsiteX1" fmla="*/ 669010 w 1736748"/>
                  <a:gd name="connsiteY1" fmla="*/ 629193 h 629794"/>
                  <a:gd name="connsiteX2" fmla="*/ 1604583 w 1736748"/>
                  <a:gd name="connsiteY2" fmla="*/ 628353 h 629794"/>
                  <a:gd name="connsiteX3" fmla="*/ 1736748 w 1736748"/>
                  <a:gd name="connsiteY3" fmla="*/ 439601 h 629794"/>
                  <a:gd name="connsiteX4" fmla="*/ 1108933 w 1736748"/>
                  <a:gd name="connsiteY4" fmla="*/ 0 h 629794"/>
                  <a:gd name="connsiteX5" fmla="*/ 440793 w 1736748"/>
                  <a:gd name="connsiteY5" fmla="*/ 416 h 629794"/>
                  <a:gd name="connsiteX6" fmla="*/ 0 w 1736748"/>
                  <a:gd name="connsiteY6" fmla="*/ 629794 h 629794"/>
                  <a:gd name="connsiteX7" fmla="*/ 98 w 1736748"/>
                  <a:gd name="connsiteY7" fmla="*/ 629794 h 629794"/>
                  <a:gd name="connsiteX8" fmla="*/ 65 w 1736748"/>
                  <a:gd name="connsiteY8" fmla="*/ 629702 h 629794"/>
                  <a:gd name="connsiteX9" fmla="*/ 0 w 1736748"/>
                  <a:gd name="connsiteY9" fmla="*/ 629794 h 629794"/>
                  <a:gd name="connsiteX10" fmla="*/ 440509 w 1736748"/>
                  <a:gd name="connsiteY10" fmla="*/ 417 h 629794"/>
                  <a:gd name="connsiteX11" fmla="*/ 220317 w 1736748"/>
                  <a:gd name="connsiteY11" fmla="*/ 315015 h 629794"/>
                  <a:gd name="connsiteX12" fmla="*/ 440695 w 1736748"/>
                  <a:gd name="connsiteY12" fmla="*/ 416 h 629794"/>
                  <a:gd name="connsiteX13" fmla="*/ 440509 w 1736748"/>
                  <a:gd name="connsiteY13" fmla="*/ 417 h 62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6748" h="629794">
                    <a:moveTo>
                      <a:pt x="440793" y="416"/>
                    </a:moveTo>
                    <a:lnTo>
                      <a:pt x="669010" y="629193"/>
                    </a:lnTo>
                    <a:lnTo>
                      <a:pt x="1604583" y="628353"/>
                    </a:lnTo>
                    <a:lnTo>
                      <a:pt x="1736748" y="439601"/>
                    </a:lnTo>
                    <a:lnTo>
                      <a:pt x="1108933" y="0"/>
                    </a:lnTo>
                    <a:lnTo>
                      <a:pt x="440793" y="416"/>
                    </a:lnTo>
                    <a:close/>
                    <a:moveTo>
                      <a:pt x="0" y="629794"/>
                    </a:moveTo>
                    <a:lnTo>
                      <a:pt x="98" y="629794"/>
                    </a:lnTo>
                    <a:cubicBezTo>
                      <a:pt x="87" y="629763"/>
                      <a:pt x="76" y="629733"/>
                      <a:pt x="65" y="629702"/>
                    </a:cubicBezTo>
                    <a:lnTo>
                      <a:pt x="0" y="629794"/>
                    </a:lnTo>
                    <a:close/>
                    <a:moveTo>
                      <a:pt x="440509" y="417"/>
                    </a:moveTo>
                    <a:lnTo>
                      <a:pt x="220317" y="315015"/>
                    </a:lnTo>
                    <a:lnTo>
                      <a:pt x="440695" y="416"/>
                    </a:lnTo>
                    <a:lnTo>
                      <a:pt x="440509" y="417"/>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Flussdiagramm: Daten 6"/>
              <p:cNvSpPr/>
              <p:nvPr userDrawn="1"/>
            </p:nvSpPr>
            <p:spPr>
              <a:xfrm rot="7500000" flipV="1">
                <a:off x="367821" y="5323279"/>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Rechteck 4"/>
              <p:cNvSpPr/>
              <p:nvPr userDrawn="1"/>
            </p:nvSpPr>
            <p:spPr>
              <a:xfrm>
                <a:off x="383512" y="5544278"/>
                <a:ext cx="1689320" cy="1313723"/>
              </a:xfrm>
              <a:custGeom>
                <a:avLst/>
                <a:gdLst/>
                <a:ahLst/>
                <a:cxnLst/>
                <a:rect l="l" t="t" r="r" b="b"/>
                <a:pathLst>
                  <a:path w="1689320" h="1313723">
                    <a:moveTo>
                      <a:pt x="768385" y="233"/>
                    </a:moveTo>
                    <a:lnTo>
                      <a:pt x="1689320" y="1313723"/>
                    </a:lnTo>
                    <a:lnTo>
                      <a:pt x="921532" y="1313723"/>
                    </a:lnTo>
                    <a:lnTo>
                      <a:pt x="384221" y="547829"/>
                    </a:lnTo>
                    <a:close/>
                    <a:moveTo>
                      <a:pt x="0" y="152"/>
                    </a:moveTo>
                    <a:lnTo>
                      <a:pt x="113" y="152"/>
                    </a:lnTo>
                    <a:lnTo>
                      <a:pt x="57" y="233"/>
                    </a:lnTo>
                    <a:close/>
                    <a:moveTo>
                      <a:pt x="768221" y="0"/>
                    </a:moveTo>
                    <a:lnTo>
                      <a:pt x="768328" y="152"/>
                    </a:lnTo>
                    <a:lnTo>
                      <a:pt x="384221" y="7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3" name="Gruppieren 22"/>
            <p:cNvGrpSpPr/>
            <p:nvPr userDrawn="1"/>
          </p:nvGrpSpPr>
          <p:grpSpPr>
            <a:xfrm>
              <a:off x="2076330" y="5572847"/>
              <a:ext cx="1458312" cy="1510739"/>
              <a:chOff x="2076330" y="5572847"/>
              <a:chExt cx="1458312" cy="1510739"/>
            </a:xfrm>
          </p:grpSpPr>
          <p:sp>
            <p:nvSpPr>
              <p:cNvPr id="44" name="Flussdiagramm: Daten 6"/>
              <p:cNvSpPr/>
              <p:nvPr userDrawn="1"/>
            </p:nvSpPr>
            <p:spPr>
              <a:xfrm rot="7500000" flipV="1">
                <a:off x="1476091" y="6173086"/>
                <a:ext cx="1510739" cy="310261"/>
              </a:xfrm>
              <a:custGeom>
                <a:avLst/>
                <a:gdLst/>
                <a:ahLst/>
                <a:cxnLst/>
                <a:rect l="l" t="t" r="r" b="b"/>
                <a:pathLst>
                  <a:path w="1510739" h="310261">
                    <a:moveTo>
                      <a:pt x="216732" y="805"/>
                    </a:moveTo>
                    <a:lnTo>
                      <a:pt x="328942" y="309965"/>
                    </a:lnTo>
                    <a:lnTo>
                      <a:pt x="1294306" y="309098"/>
                    </a:lnTo>
                    <a:lnTo>
                      <a:pt x="1510739" y="0"/>
                    </a:lnTo>
                    <a:close/>
                    <a:moveTo>
                      <a:pt x="0" y="310260"/>
                    </a:moveTo>
                    <a:lnTo>
                      <a:pt x="49" y="310261"/>
                    </a:lnTo>
                    <a:lnTo>
                      <a:pt x="33" y="310215"/>
                    </a:lnTo>
                    <a:close/>
                    <a:moveTo>
                      <a:pt x="216592" y="805"/>
                    </a:moveTo>
                    <a:lnTo>
                      <a:pt x="108327" y="155489"/>
                    </a:lnTo>
                    <a:lnTo>
                      <a:pt x="216684" y="806"/>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Flussdiagramm: Daten 6"/>
              <p:cNvSpPr/>
              <p:nvPr userDrawn="1"/>
            </p:nvSpPr>
            <p:spPr>
              <a:xfrm rot="7500000" flipV="1">
                <a:off x="2406251" y="5689698"/>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Rechteck 3"/>
              <p:cNvSpPr/>
              <p:nvPr userDrawn="1"/>
            </p:nvSpPr>
            <p:spPr>
              <a:xfrm>
                <a:off x="2602883" y="5798360"/>
                <a:ext cx="931759" cy="1059640"/>
              </a:xfrm>
              <a:custGeom>
                <a:avLst/>
                <a:gdLst>
                  <a:gd name="connsiteX0" fmla="*/ 0 w 6868510"/>
                  <a:gd name="connsiteY0" fmla="*/ 1059640 h 6010012"/>
                  <a:gd name="connsiteX1" fmla="*/ 3654987 w 6868510"/>
                  <a:gd name="connsiteY1" fmla="*/ 1059640 h 6010012"/>
                  <a:gd name="connsiteX2" fmla="*/ 5028976 w 6868510"/>
                  <a:gd name="connsiteY2" fmla="*/ 3018153 h 6010012"/>
                  <a:gd name="connsiteX3" fmla="*/ 5400740 w 6868510"/>
                  <a:gd name="connsiteY3" fmla="*/ 3011352 h 6010012"/>
                  <a:gd name="connsiteX4" fmla="*/ 4032326 w 6868510"/>
                  <a:gd name="connsiteY4" fmla="*/ 1059640 h 6010012"/>
                  <a:gd name="connsiteX5" fmla="*/ 6868510 w 6868510"/>
                  <a:gd name="connsiteY5" fmla="*/ 6010012 h 6010012"/>
                  <a:gd name="connsiteX6" fmla="*/ 0 w 6868510"/>
                  <a:gd name="connsiteY6" fmla="*/ 6010012 h 6010012"/>
                  <a:gd name="connsiteX7" fmla="*/ 0 w 6868510"/>
                  <a:gd name="connsiteY7" fmla="*/ 1059640 h 6010012"/>
                  <a:gd name="connsiteX8" fmla="*/ 3289455 w 6868510"/>
                  <a:gd name="connsiteY8" fmla="*/ 114 h 6010012"/>
                  <a:gd name="connsiteX9" fmla="*/ 4032326 w 6868510"/>
                  <a:gd name="connsiteY9" fmla="*/ 1059640 h 6010012"/>
                  <a:gd name="connsiteX10" fmla="*/ 3654987 w 6868510"/>
                  <a:gd name="connsiteY10" fmla="*/ 1059640 h 6010012"/>
                  <a:gd name="connsiteX11" fmla="*/ 3100567 w 6868510"/>
                  <a:gd name="connsiteY11" fmla="*/ 269358 h 6010012"/>
                  <a:gd name="connsiteX12" fmla="*/ 3289455 w 6868510"/>
                  <a:gd name="connsiteY12" fmla="*/ 114 h 6010012"/>
                  <a:gd name="connsiteX13" fmla="*/ 2911652 w 6868510"/>
                  <a:gd name="connsiteY13" fmla="*/ 74 h 6010012"/>
                  <a:gd name="connsiteX14" fmla="*/ 2911707 w 6868510"/>
                  <a:gd name="connsiteY14" fmla="*/ 75 h 6010012"/>
                  <a:gd name="connsiteX15" fmla="*/ 2911680 w 6868510"/>
                  <a:gd name="connsiteY15" fmla="*/ 114 h 6010012"/>
                  <a:gd name="connsiteX16" fmla="*/ 2911652 w 6868510"/>
                  <a:gd name="connsiteY16" fmla="*/ 74 h 6010012"/>
                  <a:gd name="connsiteX17" fmla="*/ 3289375 w 6868510"/>
                  <a:gd name="connsiteY17" fmla="*/ 0 h 6010012"/>
                  <a:gd name="connsiteX18" fmla="*/ 3289427 w 6868510"/>
                  <a:gd name="connsiteY18" fmla="*/ 75 h 6010012"/>
                  <a:gd name="connsiteX19" fmla="*/ 3100567 w 6868510"/>
                  <a:gd name="connsiteY19" fmla="*/ 36 h 6010012"/>
                  <a:gd name="connsiteX20" fmla="*/ 3289375 w 6868510"/>
                  <a:gd name="connsiteY20" fmla="*/ 0 h 6010012"/>
                  <a:gd name="connsiteX0" fmla="*/ 0 w 5400740"/>
                  <a:gd name="connsiteY0" fmla="*/ 1059640 h 6010012"/>
                  <a:gd name="connsiteX1" fmla="*/ 3654987 w 5400740"/>
                  <a:gd name="connsiteY1" fmla="*/ 1059640 h 6010012"/>
                  <a:gd name="connsiteX2" fmla="*/ 5028976 w 5400740"/>
                  <a:gd name="connsiteY2" fmla="*/ 3018153 h 6010012"/>
                  <a:gd name="connsiteX3" fmla="*/ 5400740 w 5400740"/>
                  <a:gd name="connsiteY3" fmla="*/ 3011352 h 6010012"/>
                  <a:gd name="connsiteX4" fmla="*/ 4032326 w 5400740"/>
                  <a:gd name="connsiteY4" fmla="*/ 1059640 h 6010012"/>
                  <a:gd name="connsiteX5" fmla="*/ 0 w 5400740"/>
                  <a:gd name="connsiteY5" fmla="*/ 6010012 h 6010012"/>
                  <a:gd name="connsiteX6" fmla="*/ 0 w 5400740"/>
                  <a:gd name="connsiteY6" fmla="*/ 1059640 h 6010012"/>
                  <a:gd name="connsiteX7" fmla="*/ 3289455 w 5400740"/>
                  <a:gd name="connsiteY7" fmla="*/ 114 h 6010012"/>
                  <a:gd name="connsiteX8" fmla="*/ 4032326 w 5400740"/>
                  <a:gd name="connsiteY8" fmla="*/ 1059640 h 6010012"/>
                  <a:gd name="connsiteX9" fmla="*/ 3654987 w 5400740"/>
                  <a:gd name="connsiteY9" fmla="*/ 1059640 h 6010012"/>
                  <a:gd name="connsiteX10" fmla="*/ 3100567 w 5400740"/>
                  <a:gd name="connsiteY10" fmla="*/ 269358 h 6010012"/>
                  <a:gd name="connsiteX11" fmla="*/ 3289455 w 5400740"/>
                  <a:gd name="connsiteY11" fmla="*/ 114 h 6010012"/>
                  <a:gd name="connsiteX12" fmla="*/ 2911652 w 5400740"/>
                  <a:gd name="connsiteY12" fmla="*/ 74 h 6010012"/>
                  <a:gd name="connsiteX13" fmla="*/ 2911707 w 5400740"/>
                  <a:gd name="connsiteY13" fmla="*/ 75 h 6010012"/>
                  <a:gd name="connsiteX14" fmla="*/ 2911680 w 5400740"/>
                  <a:gd name="connsiteY14" fmla="*/ 114 h 6010012"/>
                  <a:gd name="connsiteX15" fmla="*/ 2911652 w 5400740"/>
                  <a:gd name="connsiteY15" fmla="*/ 74 h 6010012"/>
                  <a:gd name="connsiteX16" fmla="*/ 3289375 w 5400740"/>
                  <a:gd name="connsiteY16" fmla="*/ 0 h 6010012"/>
                  <a:gd name="connsiteX17" fmla="*/ 3289427 w 5400740"/>
                  <a:gd name="connsiteY17" fmla="*/ 75 h 6010012"/>
                  <a:gd name="connsiteX18" fmla="*/ 3100567 w 5400740"/>
                  <a:gd name="connsiteY18" fmla="*/ 36 h 6010012"/>
                  <a:gd name="connsiteX19" fmla="*/ 3289375 w 5400740"/>
                  <a:gd name="connsiteY19" fmla="*/ 0 h 6010012"/>
                  <a:gd name="connsiteX0" fmla="*/ 47297 w 5448037"/>
                  <a:gd name="connsiteY0" fmla="*/ 1059640 h 6199198"/>
                  <a:gd name="connsiteX1" fmla="*/ 3702284 w 5448037"/>
                  <a:gd name="connsiteY1" fmla="*/ 1059640 h 6199198"/>
                  <a:gd name="connsiteX2" fmla="*/ 5076273 w 5448037"/>
                  <a:gd name="connsiteY2" fmla="*/ 3018153 h 6199198"/>
                  <a:gd name="connsiteX3" fmla="*/ 5448037 w 5448037"/>
                  <a:gd name="connsiteY3" fmla="*/ 3011352 h 6199198"/>
                  <a:gd name="connsiteX4" fmla="*/ 4079623 w 5448037"/>
                  <a:gd name="connsiteY4" fmla="*/ 1059640 h 6199198"/>
                  <a:gd name="connsiteX5" fmla="*/ 0 w 5448037"/>
                  <a:gd name="connsiteY5" fmla="*/ 6199198 h 6199198"/>
                  <a:gd name="connsiteX6" fmla="*/ 47297 w 5448037"/>
                  <a:gd name="connsiteY6" fmla="*/ 1059640 h 6199198"/>
                  <a:gd name="connsiteX7" fmla="*/ 3336752 w 5448037"/>
                  <a:gd name="connsiteY7" fmla="*/ 114 h 6199198"/>
                  <a:gd name="connsiteX8" fmla="*/ 4079623 w 5448037"/>
                  <a:gd name="connsiteY8" fmla="*/ 1059640 h 6199198"/>
                  <a:gd name="connsiteX9" fmla="*/ 3702284 w 5448037"/>
                  <a:gd name="connsiteY9" fmla="*/ 1059640 h 6199198"/>
                  <a:gd name="connsiteX10" fmla="*/ 3147864 w 5448037"/>
                  <a:gd name="connsiteY10" fmla="*/ 269358 h 6199198"/>
                  <a:gd name="connsiteX11" fmla="*/ 3336752 w 5448037"/>
                  <a:gd name="connsiteY11" fmla="*/ 114 h 6199198"/>
                  <a:gd name="connsiteX12" fmla="*/ 2958949 w 5448037"/>
                  <a:gd name="connsiteY12" fmla="*/ 74 h 6199198"/>
                  <a:gd name="connsiteX13" fmla="*/ 2959004 w 5448037"/>
                  <a:gd name="connsiteY13" fmla="*/ 75 h 6199198"/>
                  <a:gd name="connsiteX14" fmla="*/ 2958977 w 5448037"/>
                  <a:gd name="connsiteY14" fmla="*/ 114 h 6199198"/>
                  <a:gd name="connsiteX15" fmla="*/ 2958949 w 5448037"/>
                  <a:gd name="connsiteY15" fmla="*/ 74 h 6199198"/>
                  <a:gd name="connsiteX16" fmla="*/ 3336672 w 5448037"/>
                  <a:gd name="connsiteY16" fmla="*/ 0 h 6199198"/>
                  <a:gd name="connsiteX17" fmla="*/ 3336724 w 5448037"/>
                  <a:gd name="connsiteY17" fmla="*/ 75 h 6199198"/>
                  <a:gd name="connsiteX18" fmla="*/ 3147864 w 5448037"/>
                  <a:gd name="connsiteY18" fmla="*/ 36 h 6199198"/>
                  <a:gd name="connsiteX19" fmla="*/ 3336672 w 5448037"/>
                  <a:gd name="connsiteY19" fmla="*/ 0 h 6199198"/>
                  <a:gd name="connsiteX0" fmla="*/ 0 w 5400740"/>
                  <a:gd name="connsiteY0" fmla="*/ 1059640 h 3020378"/>
                  <a:gd name="connsiteX1" fmla="*/ 3654987 w 5400740"/>
                  <a:gd name="connsiteY1" fmla="*/ 1059640 h 3020378"/>
                  <a:gd name="connsiteX2" fmla="*/ 5028976 w 5400740"/>
                  <a:gd name="connsiteY2" fmla="*/ 3018153 h 3020378"/>
                  <a:gd name="connsiteX3" fmla="*/ 5400740 w 5400740"/>
                  <a:gd name="connsiteY3" fmla="*/ 3011352 h 3020378"/>
                  <a:gd name="connsiteX4" fmla="*/ 4032326 w 5400740"/>
                  <a:gd name="connsiteY4" fmla="*/ 1059640 h 3020378"/>
                  <a:gd name="connsiteX5" fmla="*/ 0 w 5400740"/>
                  <a:gd name="connsiteY5" fmla="*/ 1059640 h 3020378"/>
                  <a:gd name="connsiteX6" fmla="*/ 3289455 w 5400740"/>
                  <a:gd name="connsiteY6" fmla="*/ 114 h 3020378"/>
                  <a:gd name="connsiteX7" fmla="*/ 4032326 w 5400740"/>
                  <a:gd name="connsiteY7" fmla="*/ 1059640 h 3020378"/>
                  <a:gd name="connsiteX8" fmla="*/ 3654987 w 5400740"/>
                  <a:gd name="connsiteY8" fmla="*/ 1059640 h 3020378"/>
                  <a:gd name="connsiteX9" fmla="*/ 3100567 w 5400740"/>
                  <a:gd name="connsiteY9" fmla="*/ 269358 h 3020378"/>
                  <a:gd name="connsiteX10" fmla="*/ 3289455 w 5400740"/>
                  <a:gd name="connsiteY10" fmla="*/ 114 h 3020378"/>
                  <a:gd name="connsiteX11" fmla="*/ 2911652 w 5400740"/>
                  <a:gd name="connsiteY11" fmla="*/ 74 h 3020378"/>
                  <a:gd name="connsiteX12" fmla="*/ 2911707 w 5400740"/>
                  <a:gd name="connsiteY12" fmla="*/ 75 h 3020378"/>
                  <a:gd name="connsiteX13" fmla="*/ 2911680 w 5400740"/>
                  <a:gd name="connsiteY13" fmla="*/ 114 h 3020378"/>
                  <a:gd name="connsiteX14" fmla="*/ 2911652 w 5400740"/>
                  <a:gd name="connsiteY14" fmla="*/ 74 h 3020378"/>
                  <a:gd name="connsiteX15" fmla="*/ 3289375 w 5400740"/>
                  <a:gd name="connsiteY15" fmla="*/ 0 h 3020378"/>
                  <a:gd name="connsiteX16" fmla="*/ 3289427 w 5400740"/>
                  <a:gd name="connsiteY16" fmla="*/ 75 h 3020378"/>
                  <a:gd name="connsiteX17" fmla="*/ 3100567 w 5400740"/>
                  <a:gd name="connsiteY17" fmla="*/ 36 h 3020378"/>
                  <a:gd name="connsiteX18" fmla="*/ 3289375 w 5400740"/>
                  <a:gd name="connsiteY18" fmla="*/ 0 h 3020378"/>
                  <a:gd name="connsiteX0" fmla="*/ 1120674 w 2489088"/>
                  <a:gd name="connsiteY0" fmla="*/ 1059640 h 3020378"/>
                  <a:gd name="connsiteX1" fmla="*/ 743335 w 2489088"/>
                  <a:gd name="connsiteY1" fmla="*/ 1059640 h 3020378"/>
                  <a:gd name="connsiteX2" fmla="*/ 2117324 w 2489088"/>
                  <a:gd name="connsiteY2" fmla="*/ 3018153 h 3020378"/>
                  <a:gd name="connsiteX3" fmla="*/ 2489088 w 2489088"/>
                  <a:gd name="connsiteY3" fmla="*/ 3011352 h 3020378"/>
                  <a:gd name="connsiteX4" fmla="*/ 1120674 w 2489088"/>
                  <a:gd name="connsiteY4" fmla="*/ 1059640 h 3020378"/>
                  <a:gd name="connsiteX5" fmla="*/ 377803 w 2489088"/>
                  <a:gd name="connsiteY5" fmla="*/ 114 h 3020378"/>
                  <a:gd name="connsiteX6" fmla="*/ 1120674 w 2489088"/>
                  <a:gd name="connsiteY6" fmla="*/ 1059640 h 3020378"/>
                  <a:gd name="connsiteX7" fmla="*/ 743335 w 2489088"/>
                  <a:gd name="connsiteY7" fmla="*/ 1059640 h 3020378"/>
                  <a:gd name="connsiteX8" fmla="*/ 188915 w 2489088"/>
                  <a:gd name="connsiteY8" fmla="*/ 269358 h 3020378"/>
                  <a:gd name="connsiteX9" fmla="*/ 377803 w 2489088"/>
                  <a:gd name="connsiteY9" fmla="*/ 114 h 3020378"/>
                  <a:gd name="connsiteX10" fmla="*/ 0 w 2489088"/>
                  <a:gd name="connsiteY10" fmla="*/ 74 h 3020378"/>
                  <a:gd name="connsiteX11" fmla="*/ 55 w 2489088"/>
                  <a:gd name="connsiteY11" fmla="*/ 75 h 3020378"/>
                  <a:gd name="connsiteX12" fmla="*/ 28 w 2489088"/>
                  <a:gd name="connsiteY12" fmla="*/ 114 h 3020378"/>
                  <a:gd name="connsiteX13" fmla="*/ 0 w 2489088"/>
                  <a:gd name="connsiteY13" fmla="*/ 74 h 3020378"/>
                  <a:gd name="connsiteX14" fmla="*/ 377723 w 2489088"/>
                  <a:gd name="connsiteY14" fmla="*/ 0 h 3020378"/>
                  <a:gd name="connsiteX15" fmla="*/ 377775 w 2489088"/>
                  <a:gd name="connsiteY15" fmla="*/ 75 h 3020378"/>
                  <a:gd name="connsiteX16" fmla="*/ 188915 w 2489088"/>
                  <a:gd name="connsiteY16" fmla="*/ 36 h 3020378"/>
                  <a:gd name="connsiteX17" fmla="*/ 377723 w 2489088"/>
                  <a:gd name="connsiteY17" fmla="*/ 0 h 3020378"/>
                  <a:gd name="connsiteX0" fmla="*/ 1120674 w 2489088"/>
                  <a:gd name="connsiteY0" fmla="*/ 1059640 h 3011352"/>
                  <a:gd name="connsiteX1" fmla="*/ 743335 w 2489088"/>
                  <a:gd name="connsiteY1" fmla="*/ 1059640 h 3011352"/>
                  <a:gd name="connsiteX2" fmla="*/ 2489088 w 2489088"/>
                  <a:gd name="connsiteY2" fmla="*/ 3011352 h 3011352"/>
                  <a:gd name="connsiteX3" fmla="*/ 1120674 w 2489088"/>
                  <a:gd name="connsiteY3" fmla="*/ 1059640 h 3011352"/>
                  <a:gd name="connsiteX4" fmla="*/ 377803 w 2489088"/>
                  <a:gd name="connsiteY4" fmla="*/ 114 h 3011352"/>
                  <a:gd name="connsiteX5" fmla="*/ 1120674 w 2489088"/>
                  <a:gd name="connsiteY5" fmla="*/ 1059640 h 3011352"/>
                  <a:gd name="connsiteX6" fmla="*/ 743335 w 2489088"/>
                  <a:gd name="connsiteY6" fmla="*/ 1059640 h 3011352"/>
                  <a:gd name="connsiteX7" fmla="*/ 188915 w 2489088"/>
                  <a:gd name="connsiteY7" fmla="*/ 269358 h 3011352"/>
                  <a:gd name="connsiteX8" fmla="*/ 377803 w 2489088"/>
                  <a:gd name="connsiteY8" fmla="*/ 114 h 3011352"/>
                  <a:gd name="connsiteX9" fmla="*/ 0 w 2489088"/>
                  <a:gd name="connsiteY9" fmla="*/ 74 h 3011352"/>
                  <a:gd name="connsiteX10" fmla="*/ 55 w 2489088"/>
                  <a:gd name="connsiteY10" fmla="*/ 75 h 3011352"/>
                  <a:gd name="connsiteX11" fmla="*/ 28 w 2489088"/>
                  <a:gd name="connsiteY11" fmla="*/ 114 h 3011352"/>
                  <a:gd name="connsiteX12" fmla="*/ 0 w 2489088"/>
                  <a:gd name="connsiteY12" fmla="*/ 74 h 3011352"/>
                  <a:gd name="connsiteX13" fmla="*/ 377723 w 2489088"/>
                  <a:gd name="connsiteY13" fmla="*/ 0 h 3011352"/>
                  <a:gd name="connsiteX14" fmla="*/ 377775 w 2489088"/>
                  <a:gd name="connsiteY14" fmla="*/ 75 h 3011352"/>
                  <a:gd name="connsiteX15" fmla="*/ 188915 w 2489088"/>
                  <a:gd name="connsiteY15" fmla="*/ 36 h 3011352"/>
                  <a:gd name="connsiteX16" fmla="*/ 377723 w 2489088"/>
                  <a:gd name="connsiteY16" fmla="*/ 0 h 3011352"/>
                  <a:gd name="connsiteX0" fmla="*/ 1120674 w 1120674"/>
                  <a:gd name="connsiteY0" fmla="*/ 1059640 h 1059640"/>
                  <a:gd name="connsiteX1" fmla="*/ 743335 w 1120674"/>
                  <a:gd name="connsiteY1" fmla="*/ 1059640 h 1059640"/>
                  <a:gd name="connsiteX2" fmla="*/ 1120674 w 1120674"/>
                  <a:gd name="connsiteY2" fmla="*/ 1059640 h 1059640"/>
                  <a:gd name="connsiteX3" fmla="*/ 377803 w 1120674"/>
                  <a:gd name="connsiteY3" fmla="*/ 114 h 1059640"/>
                  <a:gd name="connsiteX4" fmla="*/ 1120674 w 1120674"/>
                  <a:gd name="connsiteY4" fmla="*/ 1059640 h 1059640"/>
                  <a:gd name="connsiteX5" fmla="*/ 743335 w 1120674"/>
                  <a:gd name="connsiteY5" fmla="*/ 1059640 h 1059640"/>
                  <a:gd name="connsiteX6" fmla="*/ 188915 w 1120674"/>
                  <a:gd name="connsiteY6" fmla="*/ 269358 h 1059640"/>
                  <a:gd name="connsiteX7" fmla="*/ 377803 w 1120674"/>
                  <a:gd name="connsiteY7" fmla="*/ 114 h 1059640"/>
                  <a:gd name="connsiteX8" fmla="*/ 0 w 1120674"/>
                  <a:gd name="connsiteY8" fmla="*/ 74 h 1059640"/>
                  <a:gd name="connsiteX9" fmla="*/ 55 w 1120674"/>
                  <a:gd name="connsiteY9" fmla="*/ 75 h 1059640"/>
                  <a:gd name="connsiteX10" fmla="*/ 28 w 1120674"/>
                  <a:gd name="connsiteY10" fmla="*/ 114 h 1059640"/>
                  <a:gd name="connsiteX11" fmla="*/ 0 w 1120674"/>
                  <a:gd name="connsiteY11" fmla="*/ 74 h 1059640"/>
                  <a:gd name="connsiteX12" fmla="*/ 377723 w 1120674"/>
                  <a:gd name="connsiteY12" fmla="*/ 0 h 1059640"/>
                  <a:gd name="connsiteX13" fmla="*/ 377775 w 1120674"/>
                  <a:gd name="connsiteY13" fmla="*/ 75 h 1059640"/>
                  <a:gd name="connsiteX14" fmla="*/ 188915 w 1120674"/>
                  <a:gd name="connsiteY14" fmla="*/ 36 h 1059640"/>
                  <a:gd name="connsiteX15" fmla="*/ 377723 w 1120674"/>
                  <a:gd name="connsiteY15" fmla="*/ 0 h 1059640"/>
                  <a:gd name="connsiteX0" fmla="*/ 1120674 w 1120674"/>
                  <a:gd name="connsiteY0" fmla="*/ 1059640 h 1059640"/>
                  <a:gd name="connsiteX1" fmla="*/ 743335 w 1120674"/>
                  <a:gd name="connsiteY1" fmla="*/ 1059640 h 1059640"/>
                  <a:gd name="connsiteX2" fmla="*/ 1120674 w 1120674"/>
                  <a:gd name="connsiteY2" fmla="*/ 1059640 h 1059640"/>
                  <a:gd name="connsiteX3" fmla="*/ 377803 w 1120674"/>
                  <a:gd name="connsiteY3" fmla="*/ 114 h 1059640"/>
                  <a:gd name="connsiteX4" fmla="*/ 1120674 w 1120674"/>
                  <a:gd name="connsiteY4" fmla="*/ 1059640 h 1059640"/>
                  <a:gd name="connsiteX5" fmla="*/ 743335 w 1120674"/>
                  <a:gd name="connsiteY5" fmla="*/ 1059640 h 1059640"/>
                  <a:gd name="connsiteX6" fmla="*/ 188915 w 1120674"/>
                  <a:gd name="connsiteY6" fmla="*/ 269358 h 1059640"/>
                  <a:gd name="connsiteX7" fmla="*/ 377803 w 1120674"/>
                  <a:gd name="connsiteY7" fmla="*/ 114 h 1059640"/>
                  <a:gd name="connsiteX8" fmla="*/ 0 w 1120674"/>
                  <a:gd name="connsiteY8" fmla="*/ 74 h 1059640"/>
                  <a:gd name="connsiteX9" fmla="*/ 55 w 1120674"/>
                  <a:gd name="connsiteY9" fmla="*/ 75 h 1059640"/>
                  <a:gd name="connsiteX10" fmla="*/ 28 w 1120674"/>
                  <a:gd name="connsiteY10" fmla="*/ 114 h 1059640"/>
                  <a:gd name="connsiteX11" fmla="*/ 0 w 1120674"/>
                  <a:gd name="connsiteY11" fmla="*/ 74 h 1059640"/>
                  <a:gd name="connsiteX12" fmla="*/ 377723 w 1120674"/>
                  <a:gd name="connsiteY12" fmla="*/ 0 h 1059640"/>
                  <a:gd name="connsiteX13" fmla="*/ 377775 w 1120674"/>
                  <a:gd name="connsiteY13" fmla="*/ 75 h 1059640"/>
                  <a:gd name="connsiteX14" fmla="*/ 377723 w 1120674"/>
                  <a:gd name="connsiteY14" fmla="*/ 0 h 1059640"/>
                  <a:gd name="connsiteX0" fmla="*/ 1120646 w 1120646"/>
                  <a:gd name="connsiteY0" fmla="*/ 1059640 h 1059640"/>
                  <a:gd name="connsiteX1" fmla="*/ 743307 w 1120646"/>
                  <a:gd name="connsiteY1" fmla="*/ 1059640 h 1059640"/>
                  <a:gd name="connsiteX2" fmla="*/ 1120646 w 1120646"/>
                  <a:gd name="connsiteY2" fmla="*/ 1059640 h 1059640"/>
                  <a:gd name="connsiteX3" fmla="*/ 377775 w 1120646"/>
                  <a:gd name="connsiteY3" fmla="*/ 114 h 1059640"/>
                  <a:gd name="connsiteX4" fmla="*/ 1120646 w 1120646"/>
                  <a:gd name="connsiteY4" fmla="*/ 1059640 h 1059640"/>
                  <a:gd name="connsiteX5" fmla="*/ 743307 w 1120646"/>
                  <a:gd name="connsiteY5" fmla="*/ 1059640 h 1059640"/>
                  <a:gd name="connsiteX6" fmla="*/ 188887 w 1120646"/>
                  <a:gd name="connsiteY6" fmla="*/ 269358 h 1059640"/>
                  <a:gd name="connsiteX7" fmla="*/ 377775 w 1120646"/>
                  <a:gd name="connsiteY7" fmla="*/ 114 h 1059640"/>
                  <a:gd name="connsiteX8" fmla="*/ 0 w 1120646"/>
                  <a:gd name="connsiteY8" fmla="*/ 114 h 1059640"/>
                  <a:gd name="connsiteX9" fmla="*/ 27 w 1120646"/>
                  <a:gd name="connsiteY9" fmla="*/ 75 h 1059640"/>
                  <a:gd name="connsiteX10" fmla="*/ 0 w 1120646"/>
                  <a:gd name="connsiteY10" fmla="*/ 114 h 1059640"/>
                  <a:gd name="connsiteX11" fmla="*/ 377695 w 1120646"/>
                  <a:gd name="connsiteY11" fmla="*/ 0 h 1059640"/>
                  <a:gd name="connsiteX12" fmla="*/ 377747 w 1120646"/>
                  <a:gd name="connsiteY12" fmla="*/ 75 h 1059640"/>
                  <a:gd name="connsiteX13" fmla="*/ 377695 w 1120646"/>
                  <a:gd name="connsiteY13" fmla="*/ 0 h 1059640"/>
                  <a:gd name="connsiteX0" fmla="*/ 931759 w 931759"/>
                  <a:gd name="connsiteY0" fmla="*/ 1059640 h 1059640"/>
                  <a:gd name="connsiteX1" fmla="*/ 554420 w 931759"/>
                  <a:gd name="connsiteY1" fmla="*/ 1059640 h 1059640"/>
                  <a:gd name="connsiteX2" fmla="*/ 931759 w 931759"/>
                  <a:gd name="connsiteY2" fmla="*/ 1059640 h 1059640"/>
                  <a:gd name="connsiteX3" fmla="*/ 188888 w 931759"/>
                  <a:gd name="connsiteY3" fmla="*/ 114 h 1059640"/>
                  <a:gd name="connsiteX4" fmla="*/ 931759 w 931759"/>
                  <a:gd name="connsiteY4" fmla="*/ 1059640 h 1059640"/>
                  <a:gd name="connsiteX5" fmla="*/ 554420 w 931759"/>
                  <a:gd name="connsiteY5" fmla="*/ 1059640 h 1059640"/>
                  <a:gd name="connsiteX6" fmla="*/ 0 w 931759"/>
                  <a:gd name="connsiteY6" fmla="*/ 269358 h 1059640"/>
                  <a:gd name="connsiteX7" fmla="*/ 188888 w 931759"/>
                  <a:gd name="connsiteY7" fmla="*/ 114 h 1059640"/>
                  <a:gd name="connsiteX8" fmla="*/ 188808 w 931759"/>
                  <a:gd name="connsiteY8" fmla="*/ 0 h 1059640"/>
                  <a:gd name="connsiteX9" fmla="*/ 188860 w 931759"/>
                  <a:gd name="connsiteY9" fmla="*/ 75 h 1059640"/>
                  <a:gd name="connsiteX10" fmla="*/ 188808 w 931759"/>
                  <a:gd name="connsiteY10" fmla="*/ 0 h 10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759" h="1059640">
                    <a:moveTo>
                      <a:pt x="931759" y="1059640"/>
                    </a:moveTo>
                    <a:lnTo>
                      <a:pt x="554420" y="1059640"/>
                    </a:lnTo>
                    <a:lnTo>
                      <a:pt x="931759" y="1059640"/>
                    </a:lnTo>
                    <a:close/>
                    <a:moveTo>
                      <a:pt x="188888" y="114"/>
                    </a:moveTo>
                    <a:lnTo>
                      <a:pt x="931759" y="1059640"/>
                    </a:lnTo>
                    <a:lnTo>
                      <a:pt x="554420" y="1059640"/>
                    </a:lnTo>
                    <a:lnTo>
                      <a:pt x="0" y="269358"/>
                    </a:lnTo>
                    <a:lnTo>
                      <a:pt x="188888" y="114"/>
                    </a:lnTo>
                    <a:close/>
                    <a:moveTo>
                      <a:pt x="188808" y="0"/>
                    </a:moveTo>
                    <a:cubicBezTo>
                      <a:pt x="188825" y="25"/>
                      <a:pt x="188843" y="50"/>
                      <a:pt x="188860" y="75"/>
                    </a:cubicBezTo>
                    <a:cubicBezTo>
                      <a:pt x="188843" y="50"/>
                      <a:pt x="188825" y="25"/>
                      <a:pt x="188808" y="0"/>
                    </a:cubicBez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4" name="Gruppieren 23"/>
            <p:cNvGrpSpPr/>
            <p:nvPr userDrawn="1"/>
          </p:nvGrpSpPr>
          <p:grpSpPr>
            <a:xfrm>
              <a:off x="805344" y="6079748"/>
              <a:ext cx="911251" cy="1025605"/>
              <a:chOff x="805344" y="6079748"/>
              <a:chExt cx="911251" cy="1025605"/>
            </a:xfrm>
          </p:grpSpPr>
          <p:sp>
            <p:nvSpPr>
              <p:cNvPr id="41" name="Flussdiagramm: Daten 6"/>
              <p:cNvSpPr/>
              <p:nvPr userDrawn="1"/>
            </p:nvSpPr>
            <p:spPr>
              <a:xfrm rot="7500000" flipV="1">
                <a:off x="562101" y="6322991"/>
                <a:ext cx="1025603" cy="539118"/>
              </a:xfrm>
              <a:custGeom>
                <a:avLst/>
                <a:gdLst>
                  <a:gd name="connsiteX0" fmla="*/ 6779499 w 6779499"/>
                  <a:gd name="connsiteY0" fmla="*/ 0 h 542702"/>
                  <a:gd name="connsiteX1" fmla="*/ 6750112 w 6779499"/>
                  <a:gd name="connsiteY1" fmla="*/ 40353 h 542702"/>
                  <a:gd name="connsiteX2" fmla="*/ 6779499 w 6779499"/>
                  <a:gd name="connsiteY2" fmla="*/ 0 h 542702"/>
                  <a:gd name="connsiteX3" fmla="*/ 377295 w 6779499"/>
                  <a:gd name="connsiteY3" fmla="*/ 3988 h 542702"/>
                  <a:gd name="connsiteX4" fmla="*/ 572636 w 6779499"/>
                  <a:gd name="connsiteY4" fmla="*/ 542186 h 542702"/>
                  <a:gd name="connsiteX5" fmla="*/ 648517 w 6779499"/>
                  <a:gd name="connsiteY5" fmla="*/ 542118 h 542702"/>
                  <a:gd name="connsiteX6" fmla="*/ 1025603 w 6779499"/>
                  <a:gd name="connsiteY6" fmla="*/ 3584 h 542702"/>
                  <a:gd name="connsiteX7" fmla="*/ 377295 w 6779499"/>
                  <a:gd name="connsiteY7" fmla="*/ 3988 h 542702"/>
                  <a:gd name="connsiteX8" fmla="*/ 54 w 6779499"/>
                  <a:gd name="connsiteY8" fmla="*/ 542621 h 542702"/>
                  <a:gd name="connsiteX9" fmla="*/ 0 w 6779499"/>
                  <a:gd name="connsiteY9" fmla="*/ 542700 h 542702"/>
                  <a:gd name="connsiteX10" fmla="*/ 84 w 6779499"/>
                  <a:gd name="connsiteY10" fmla="*/ 542702 h 542702"/>
                  <a:gd name="connsiteX11" fmla="*/ 54 w 6779499"/>
                  <a:gd name="connsiteY11" fmla="*/ 542621 h 542702"/>
                  <a:gd name="connsiteX12" fmla="*/ 377052 w 6779499"/>
                  <a:gd name="connsiteY12" fmla="*/ 3988 h 542702"/>
                  <a:gd name="connsiteX13" fmla="*/ 188579 w 6779499"/>
                  <a:gd name="connsiteY13" fmla="*/ 273267 h 542702"/>
                  <a:gd name="connsiteX14" fmla="*/ 377211 w 6779499"/>
                  <a:gd name="connsiteY14" fmla="*/ 3987 h 542702"/>
                  <a:gd name="connsiteX15" fmla="*/ 377052 w 6779499"/>
                  <a:gd name="connsiteY15" fmla="*/ 3988 h 542702"/>
                  <a:gd name="connsiteX0" fmla="*/ 377295 w 1025603"/>
                  <a:gd name="connsiteY0" fmla="*/ 404 h 539118"/>
                  <a:gd name="connsiteX1" fmla="*/ 572636 w 1025603"/>
                  <a:gd name="connsiteY1" fmla="*/ 538602 h 539118"/>
                  <a:gd name="connsiteX2" fmla="*/ 648517 w 1025603"/>
                  <a:gd name="connsiteY2" fmla="*/ 538534 h 539118"/>
                  <a:gd name="connsiteX3" fmla="*/ 1025603 w 1025603"/>
                  <a:gd name="connsiteY3" fmla="*/ 0 h 539118"/>
                  <a:gd name="connsiteX4" fmla="*/ 377295 w 1025603"/>
                  <a:gd name="connsiteY4" fmla="*/ 404 h 539118"/>
                  <a:gd name="connsiteX5" fmla="*/ 54 w 1025603"/>
                  <a:gd name="connsiteY5" fmla="*/ 539037 h 539118"/>
                  <a:gd name="connsiteX6" fmla="*/ 0 w 1025603"/>
                  <a:gd name="connsiteY6" fmla="*/ 539116 h 539118"/>
                  <a:gd name="connsiteX7" fmla="*/ 84 w 1025603"/>
                  <a:gd name="connsiteY7" fmla="*/ 539118 h 539118"/>
                  <a:gd name="connsiteX8" fmla="*/ 54 w 1025603"/>
                  <a:gd name="connsiteY8" fmla="*/ 539037 h 539118"/>
                  <a:gd name="connsiteX9" fmla="*/ 377052 w 1025603"/>
                  <a:gd name="connsiteY9" fmla="*/ 404 h 539118"/>
                  <a:gd name="connsiteX10" fmla="*/ 188579 w 1025603"/>
                  <a:gd name="connsiteY10" fmla="*/ 269683 h 539118"/>
                  <a:gd name="connsiteX11" fmla="*/ 377211 w 1025603"/>
                  <a:gd name="connsiteY11" fmla="*/ 403 h 539118"/>
                  <a:gd name="connsiteX12" fmla="*/ 377052 w 1025603"/>
                  <a:gd name="connsiteY12" fmla="*/ 404 h 53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5603" h="539118">
                    <a:moveTo>
                      <a:pt x="377295" y="404"/>
                    </a:moveTo>
                    <a:lnTo>
                      <a:pt x="572636" y="538602"/>
                    </a:lnTo>
                    <a:lnTo>
                      <a:pt x="648517" y="538534"/>
                    </a:lnTo>
                    <a:lnTo>
                      <a:pt x="1025603" y="0"/>
                    </a:lnTo>
                    <a:lnTo>
                      <a:pt x="377295" y="404"/>
                    </a:lnTo>
                    <a:close/>
                    <a:moveTo>
                      <a:pt x="54" y="539037"/>
                    </a:moveTo>
                    <a:cubicBezTo>
                      <a:pt x="36" y="539063"/>
                      <a:pt x="18" y="539090"/>
                      <a:pt x="0" y="539116"/>
                    </a:cubicBezTo>
                    <a:cubicBezTo>
                      <a:pt x="28" y="539117"/>
                      <a:pt x="56" y="539117"/>
                      <a:pt x="84" y="539118"/>
                    </a:cubicBezTo>
                    <a:lnTo>
                      <a:pt x="54" y="539037"/>
                    </a:lnTo>
                    <a:close/>
                    <a:moveTo>
                      <a:pt x="377052" y="404"/>
                    </a:moveTo>
                    <a:lnTo>
                      <a:pt x="188579" y="269683"/>
                    </a:lnTo>
                    <a:lnTo>
                      <a:pt x="377211" y="403"/>
                    </a:lnTo>
                    <a:lnTo>
                      <a:pt x="377052" y="404"/>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Flussdiagramm: Daten 6"/>
              <p:cNvSpPr/>
              <p:nvPr userDrawn="1"/>
            </p:nvSpPr>
            <p:spPr>
              <a:xfrm rot="14100000" flipH="1" flipV="1">
                <a:off x="934236" y="6322993"/>
                <a:ext cx="1025602" cy="539117"/>
              </a:xfrm>
              <a:custGeom>
                <a:avLst/>
                <a:gdLst/>
                <a:ahLst/>
                <a:cxnLst/>
                <a:rect l="l" t="t" r="r" b="b"/>
                <a:pathLst>
                  <a:path w="1025602" h="539117">
                    <a:moveTo>
                      <a:pt x="377297" y="404"/>
                    </a:moveTo>
                    <a:lnTo>
                      <a:pt x="1025602" y="0"/>
                    </a:lnTo>
                    <a:lnTo>
                      <a:pt x="648516" y="538535"/>
                    </a:lnTo>
                    <a:lnTo>
                      <a:pt x="572638" y="538603"/>
                    </a:lnTo>
                    <a:close/>
                    <a:moveTo>
                      <a:pt x="0" y="539117"/>
                    </a:moveTo>
                    <a:lnTo>
                      <a:pt x="57" y="539038"/>
                    </a:lnTo>
                    <a:lnTo>
                      <a:pt x="86" y="539117"/>
                    </a:lnTo>
                    <a:close/>
                    <a:moveTo>
                      <a:pt x="377053" y="404"/>
                    </a:moveTo>
                    <a:lnTo>
                      <a:pt x="377213" y="404"/>
                    </a:lnTo>
                    <a:lnTo>
                      <a:pt x="188581" y="269683"/>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Flussdiagramm: Daten 6"/>
              <p:cNvSpPr/>
              <p:nvPr userDrawn="1"/>
            </p:nvSpPr>
            <p:spPr>
              <a:xfrm rot="7500000" flipV="1">
                <a:off x="918665" y="6137807"/>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grpSp>
        <p:nvGrpSpPr>
          <p:cNvPr id="50" name="Gruppieren 49"/>
          <p:cNvGrpSpPr/>
          <p:nvPr userDrawn="1"/>
        </p:nvGrpSpPr>
        <p:grpSpPr>
          <a:xfrm>
            <a:off x="5096180" y="-364099"/>
            <a:ext cx="7116058" cy="5747957"/>
            <a:chOff x="5096181" y="-364099"/>
            <a:chExt cx="7116058" cy="5747957"/>
          </a:xfrm>
        </p:grpSpPr>
        <p:grpSp>
          <p:nvGrpSpPr>
            <p:cNvPr id="51" name="Gruppieren 50"/>
            <p:cNvGrpSpPr/>
            <p:nvPr userDrawn="1"/>
          </p:nvGrpSpPr>
          <p:grpSpPr>
            <a:xfrm>
              <a:off x="7412564" y="0"/>
              <a:ext cx="4799675" cy="5383858"/>
              <a:chOff x="7412564" y="0"/>
              <a:chExt cx="4799675" cy="5383858"/>
            </a:xfrm>
          </p:grpSpPr>
          <p:sp>
            <p:nvSpPr>
              <p:cNvPr id="76" name="Flussdiagramm: Daten 6"/>
              <p:cNvSpPr/>
              <p:nvPr userDrawn="1"/>
            </p:nvSpPr>
            <p:spPr>
              <a:xfrm rot="18300000" flipV="1">
                <a:off x="11138042" y="4789119"/>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9" name="Rechteck 64"/>
              <p:cNvSpPr/>
              <p:nvPr userDrawn="1"/>
            </p:nvSpPr>
            <p:spPr>
              <a:xfrm>
                <a:off x="7412564" y="0"/>
                <a:ext cx="4323966" cy="5163263"/>
              </a:xfrm>
              <a:custGeom>
                <a:avLst/>
                <a:gdLst/>
                <a:ahLst/>
                <a:cxnLst/>
                <a:rect l="l" t="t" r="r" b="b"/>
                <a:pathLst>
                  <a:path w="4323966" h="5163263">
                    <a:moveTo>
                      <a:pt x="3620052" y="5163123"/>
                    </a:moveTo>
                    <a:lnTo>
                      <a:pt x="3971956" y="5163193"/>
                    </a:lnTo>
                    <a:lnTo>
                      <a:pt x="3620150" y="5163263"/>
                    </a:lnTo>
                    <a:close/>
                    <a:moveTo>
                      <a:pt x="4323914" y="5163049"/>
                    </a:moveTo>
                    <a:lnTo>
                      <a:pt x="4323966" y="5163124"/>
                    </a:lnTo>
                    <a:lnTo>
                      <a:pt x="4323863" y="5163123"/>
                    </a:lnTo>
                    <a:close/>
                    <a:moveTo>
                      <a:pt x="0" y="0"/>
                    </a:moveTo>
                    <a:lnTo>
                      <a:pt x="701793" y="0"/>
                    </a:lnTo>
                    <a:lnTo>
                      <a:pt x="3971956" y="4661361"/>
                    </a:lnTo>
                    <a:lnTo>
                      <a:pt x="3620000" y="5163049"/>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80" name="Rechteck 70"/>
              <p:cNvSpPr/>
              <p:nvPr userDrawn="1"/>
            </p:nvSpPr>
            <p:spPr>
              <a:xfrm>
                <a:off x="11032510" y="3481511"/>
                <a:ext cx="1179729" cy="1681751"/>
              </a:xfrm>
              <a:custGeom>
                <a:avLst/>
                <a:gdLst/>
                <a:ahLst/>
                <a:cxnLst/>
                <a:rect l="l" t="t" r="r" b="b"/>
                <a:pathLst>
                  <a:path w="1179729" h="1681751">
                    <a:moveTo>
                      <a:pt x="703915" y="1681612"/>
                    </a:moveTo>
                    <a:lnTo>
                      <a:pt x="703816" y="1681751"/>
                    </a:lnTo>
                    <a:lnTo>
                      <a:pt x="352009" y="1681682"/>
                    </a:lnTo>
                    <a:close/>
                    <a:moveTo>
                      <a:pt x="51" y="1681538"/>
                    </a:moveTo>
                    <a:lnTo>
                      <a:pt x="103" y="1681611"/>
                    </a:lnTo>
                    <a:lnTo>
                      <a:pt x="0" y="1681612"/>
                    </a:lnTo>
                    <a:close/>
                    <a:moveTo>
                      <a:pt x="1179729" y="0"/>
                    </a:moveTo>
                    <a:lnTo>
                      <a:pt x="1179729" y="1002978"/>
                    </a:lnTo>
                    <a:lnTo>
                      <a:pt x="703966" y="1681538"/>
                    </a:lnTo>
                    <a:lnTo>
                      <a:pt x="352009" y="117985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2" name="Gruppieren 51"/>
            <p:cNvGrpSpPr/>
            <p:nvPr userDrawn="1"/>
          </p:nvGrpSpPr>
          <p:grpSpPr>
            <a:xfrm>
              <a:off x="5096181" y="-364099"/>
              <a:ext cx="2182565" cy="2194247"/>
              <a:chOff x="5096181" y="-364099"/>
              <a:chExt cx="2182565" cy="2194247"/>
            </a:xfrm>
          </p:grpSpPr>
          <p:sp>
            <p:nvSpPr>
              <p:cNvPr id="73" name="Flussdiagramm: Daten 6"/>
              <p:cNvSpPr/>
              <p:nvPr userDrawn="1"/>
            </p:nvSpPr>
            <p:spPr>
              <a:xfrm rot="3300000" flipH="1" flipV="1">
                <a:off x="4287921" y="444161"/>
                <a:ext cx="2194247" cy="577727"/>
              </a:xfrm>
              <a:custGeom>
                <a:avLst/>
                <a:gdLst/>
                <a:ahLst/>
                <a:cxnLst/>
                <a:rect l="l" t="t" r="r" b="b"/>
                <a:pathLst>
                  <a:path w="2194247" h="577727">
                    <a:moveTo>
                      <a:pt x="403750" y="1115"/>
                    </a:moveTo>
                    <a:lnTo>
                      <a:pt x="201848" y="289338"/>
                    </a:lnTo>
                    <a:lnTo>
                      <a:pt x="403580" y="1115"/>
                    </a:lnTo>
                    <a:close/>
                    <a:moveTo>
                      <a:pt x="92" y="577727"/>
                    </a:moveTo>
                    <a:lnTo>
                      <a:pt x="0" y="577727"/>
                    </a:lnTo>
                    <a:lnTo>
                      <a:pt x="60" y="577643"/>
                    </a:lnTo>
                    <a:close/>
                    <a:moveTo>
                      <a:pt x="2194247" y="0"/>
                    </a:moveTo>
                    <a:lnTo>
                      <a:pt x="1790844" y="576119"/>
                    </a:lnTo>
                    <a:lnTo>
                      <a:pt x="612925" y="577177"/>
                    </a:lnTo>
                    <a:lnTo>
                      <a:pt x="403841" y="111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4" name="Flussdiagramm: Daten 6"/>
              <p:cNvSpPr/>
              <p:nvPr userDrawn="1"/>
            </p:nvSpPr>
            <p:spPr>
              <a:xfrm rot="18300000" flipV="1">
                <a:off x="5652464" y="1092046"/>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5" name="Rechteck 58"/>
              <p:cNvSpPr/>
              <p:nvPr userDrawn="1"/>
            </p:nvSpPr>
            <p:spPr>
              <a:xfrm>
                <a:off x="5546932" y="0"/>
                <a:ext cx="1731814" cy="1466188"/>
              </a:xfrm>
              <a:custGeom>
                <a:avLst/>
                <a:gdLst/>
                <a:ahLst/>
                <a:cxnLst/>
                <a:rect l="l" t="t" r="r" b="b"/>
                <a:pathLst>
                  <a:path w="1731814" h="1466188">
                    <a:moveTo>
                      <a:pt x="703915" y="1466049"/>
                    </a:moveTo>
                    <a:lnTo>
                      <a:pt x="703816" y="1466188"/>
                    </a:lnTo>
                    <a:lnTo>
                      <a:pt x="352009" y="1466120"/>
                    </a:lnTo>
                    <a:close/>
                    <a:moveTo>
                      <a:pt x="51" y="1465976"/>
                    </a:moveTo>
                    <a:lnTo>
                      <a:pt x="103" y="1466049"/>
                    </a:lnTo>
                    <a:lnTo>
                      <a:pt x="0" y="1466049"/>
                    </a:lnTo>
                    <a:close/>
                    <a:moveTo>
                      <a:pt x="1028502" y="0"/>
                    </a:moveTo>
                    <a:lnTo>
                      <a:pt x="1731814" y="0"/>
                    </a:lnTo>
                    <a:lnTo>
                      <a:pt x="703966" y="1465976"/>
                    </a:lnTo>
                    <a:lnTo>
                      <a:pt x="352009" y="96428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3" name="Gruppieren 52"/>
            <p:cNvGrpSpPr/>
            <p:nvPr userDrawn="1"/>
          </p:nvGrpSpPr>
          <p:grpSpPr>
            <a:xfrm>
              <a:off x="6940642" y="0"/>
              <a:ext cx="2274153" cy="1470862"/>
              <a:chOff x="6940642" y="0"/>
              <a:chExt cx="2274153" cy="1470862"/>
            </a:xfrm>
          </p:grpSpPr>
          <p:sp>
            <p:nvSpPr>
              <p:cNvPr id="70" name="Flussdiagramm: Daten 6"/>
              <p:cNvSpPr/>
              <p:nvPr userDrawn="1"/>
            </p:nvSpPr>
            <p:spPr>
              <a:xfrm rot="18300000" flipV="1">
                <a:off x="7945440" y="1151680"/>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1" name="Rechteck 61"/>
              <p:cNvSpPr/>
              <p:nvPr userDrawn="1"/>
            </p:nvSpPr>
            <p:spPr>
              <a:xfrm>
                <a:off x="6940642" y="0"/>
                <a:ext cx="1325990" cy="1352474"/>
              </a:xfrm>
              <a:custGeom>
                <a:avLst/>
                <a:gdLst/>
                <a:ahLst/>
                <a:cxnLst/>
                <a:rect l="l" t="t" r="r" b="b"/>
                <a:pathLst>
                  <a:path w="1325990" h="1352474">
                    <a:moveTo>
                      <a:pt x="948216" y="1352399"/>
                    </a:moveTo>
                    <a:lnTo>
                      <a:pt x="1137075" y="1352438"/>
                    </a:lnTo>
                    <a:lnTo>
                      <a:pt x="948268" y="1352474"/>
                    </a:lnTo>
                    <a:close/>
                    <a:moveTo>
                      <a:pt x="1325962" y="1352359"/>
                    </a:moveTo>
                    <a:lnTo>
                      <a:pt x="1325990" y="1352400"/>
                    </a:lnTo>
                    <a:lnTo>
                      <a:pt x="1325935" y="1352399"/>
                    </a:lnTo>
                    <a:close/>
                    <a:moveTo>
                      <a:pt x="0" y="0"/>
                    </a:moveTo>
                    <a:lnTo>
                      <a:pt x="377220" y="0"/>
                    </a:lnTo>
                    <a:lnTo>
                      <a:pt x="1137076" y="1083116"/>
                    </a:lnTo>
                    <a:lnTo>
                      <a:pt x="948188" y="1352360"/>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72" name="Rechteck 62"/>
              <p:cNvSpPr/>
              <p:nvPr userDrawn="1"/>
            </p:nvSpPr>
            <p:spPr>
              <a:xfrm>
                <a:off x="7888805" y="0"/>
                <a:ext cx="1325990" cy="1352475"/>
              </a:xfrm>
              <a:custGeom>
                <a:avLst/>
                <a:gdLst/>
                <a:ahLst/>
                <a:cxnLst/>
                <a:rect l="l" t="t" r="r" b="b"/>
                <a:pathLst>
                  <a:path w="1325990" h="1352475">
                    <a:moveTo>
                      <a:pt x="377774" y="1352400"/>
                    </a:moveTo>
                    <a:lnTo>
                      <a:pt x="377722" y="1352475"/>
                    </a:lnTo>
                    <a:lnTo>
                      <a:pt x="188914" y="1352438"/>
                    </a:lnTo>
                    <a:close/>
                    <a:moveTo>
                      <a:pt x="26" y="1352361"/>
                    </a:moveTo>
                    <a:lnTo>
                      <a:pt x="55" y="1352400"/>
                    </a:lnTo>
                    <a:lnTo>
                      <a:pt x="0" y="1352400"/>
                    </a:lnTo>
                    <a:close/>
                    <a:moveTo>
                      <a:pt x="948771" y="0"/>
                    </a:moveTo>
                    <a:lnTo>
                      <a:pt x="1325990" y="0"/>
                    </a:lnTo>
                    <a:lnTo>
                      <a:pt x="377802" y="1352361"/>
                    </a:lnTo>
                    <a:lnTo>
                      <a:pt x="188914" y="1083117"/>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4" name="Gruppieren 53"/>
            <p:cNvGrpSpPr/>
            <p:nvPr userDrawn="1"/>
          </p:nvGrpSpPr>
          <p:grpSpPr>
            <a:xfrm>
              <a:off x="9665525" y="0"/>
              <a:ext cx="2546714" cy="2285187"/>
              <a:chOff x="9665525" y="0"/>
              <a:chExt cx="2546714" cy="2285187"/>
            </a:xfrm>
          </p:grpSpPr>
          <p:sp>
            <p:nvSpPr>
              <p:cNvPr id="67" name="Flussdiagramm: Daten 6"/>
              <p:cNvSpPr/>
              <p:nvPr userDrawn="1"/>
            </p:nvSpPr>
            <p:spPr>
              <a:xfrm rot="18300000" flipV="1">
                <a:off x="11241275" y="1966005"/>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8" name="Rechteck 66"/>
              <p:cNvSpPr/>
              <p:nvPr userDrawn="1"/>
            </p:nvSpPr>
            <p:spPr>
              <a:xfrm>
                <a:off x="9665525" y="0"/>
                <a:ext cx="1896942" cy="2166799"/>
              </a:xfrm>
              <a:custGeom>
                <a:avLst/>
                <a:gdLst/>
                <a:ahLst/>
                <a:cxnLst/>
                <a:rect l="l" t="t" r="r" b="b"/>
                <a:pathLst>
                  <a:path w="1896942" h="2166799">
                    <a:moveTo>
                      <a:pt x="1519167" y="2166724"/>
                    </a:moveTo>
                    <a:lnTo>
                      <a:pt x="1708027" y="2166763"/>
                    </a:lnTo>
                    <a:lnTo>
                      <a:pt x="1519219" y="2166799"/>
                    </a:lnTo>
                    <a:close/>
                    <a:moveTo>
                      <a:pt x="1896914" y="2166684"/>
                    </a:moveTo>
                    <a:lnTo>
                      <a:pt x="1896942" y="2166725"/>
                    </a:lnTo>
                    <a:lnTo>
                      <a:pt x="1896887" y="2166724"/>
                    </a:lnTo>
                    <a:close/>
                    <a:moveTo>
                      <a:pt x="0" y="0"/>
                    </a:moveTo>
                    <a:lnTo>
                      <a:pt x="376883" y="0"/>
                    </a:lnTo>
                    <a:lnTo>
                      <a:pt x="1708027" y="1897441"/>
                    </a:lnTo>
                    <a:lnTo>
                      <a:pt x="1519139" y="2166685"/>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9" name="Rechteck 68"/>
              <p:cNvSpPr/>
              <p:nvPr userDrawn="1"/>
            </p:nvSpPr>
            <p:spPr>
              <a:xfrm>
                <a:off x="11184639" y="701962"/>
                <a:ext cx="1027600" cy="1464838"/>
              </a:xfrm>
              <a:custGeom>
                <a:avLst/>
                <a:gdLst/>
                <a:ahLst/>
                <a:cxnLst/>
                <a:rect l="l" t="t" r="r" b="b"/>
                <a:pathLst>
                  <a:path w="1027600" h="1464838">
                    <a:moveTo>
                      <a:pt x="377775" y="1464763"/>
                    </a:moveTo>
                    <a:lnTo>
                      <a:pt x="377723" y="1464838"/>
                    </a:lnTo>
                    <a:lnTo>
                      <a:pt x="188914" y="1464801"/>
                    </a:lnTo>
                    <a:close/>
                    <a:moveTo>
                      <a:pt x="27" y="1464723"/>
                    </a:moveTo>
                    <a:lnTo>
                      <a:pt x="55" y="1464763"/>
                    </a:lnTo>
                    <a:lnTo>
                      <a:pt x="0" y="1464763"/>
                    </a:lnTo>
                    <a:close/>
                    <a:moveTo>
                      <a:pt x="1027600" y="0"/>
                    </a:moveTo>
                    <a:lnTo>
                      <a:pt x="1027600" y="537945"/>
                    </a:lnTo>
                    <a:lnTo>
                      <a:pt x="377803" y="1464724"/>
                    </a:lnTo>
                    <a:lnTo>
                      <a:pt x="188915" y="1195480"/>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5" name="Gruppieren 54"/>
            <p:cNvGrpSpPr/>
            <p:nvPr userDrawn="1"/>
          </p:nvGrpSpPr>
          <p:grpSpPr>
            <a:xfrm>
              <a:off x="8669764" y="0"/>
              <a:ext cx="3542475" cy="3590769"/>
              <a:chOff x="8669764" y="0"/>
              <a:chExt cx="3542475" cy="3590769"/>
            </a:xfrm>
          </p:grpSpPr>
          <p:sp>
            <p:nvSpPr>
              <p:cNvPr id="64" name="Flussdiagramm: Daten 6"/>
              <p:cNvSpPr/>
              <p:nvPr userDrawn="1"/>
            </p:nvSpPr>
            <p:spPr>
              <a:xfrm rot="18300000" flipV="1">
                <a:off x="11138042" y="2996030"/>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Rechteck 65"/>
              <p:cNvSpPr/>
              <p:nvPr userDrawn="1"/>
            </p:nvSpPr>
            <p:spPr>
              <a:xfrm>
                <a:off x="8669764" y="0"/>
                <a:ext cx="3066766" cy="3370173"/>
              </a:xfrm>
              <a:custGeom>
                <a:avLst/>
                <a:gdLst/>
                <a:ahLst/>
                <a:cxnLst/>
                <a:rect l="l" t="t" r="r" b="b"/>
                <a:pathLst>
                  <a:path w="3066766" h="3370173">
                    <a:moveTo>
                      <a:pt x="2362852" y="3370034"/>
                    </a:moveTo>
                    <a:lnTo>
                      <a:pt x="2714756" y="3370104"/>
                    </a:lnTo>
                    <a:lnTo>
                      <a:pt x="2362950" y="3370173"/>
                    </a:lnTo>
                    <a:close/>
                    <a:moveTo>
                      <a:pt x="3066714" y="3369960"/>
                    </a:moveTo>
                    <a:lnTo>
                      <a:pt x="3066766" y="3370034"/>
                    </a:lnTo>
                    <a:lnTo>
                      <a:pt x="3066663" y="3370034"/>
                    </a:lnTo>
                    <a:close/>
                    <a:moveTo>
                      <a:pt x="0" y="0"/>
                    </a:moveTo>
                    <a:lnTo>
                      <a:pt x="702529" y="0"/>
                    </a:lnTo>
                    <a:lnTo>
                      <a:pt x="2714756" y="2868272"/>
                    </a:lnTo>
                    <a:lnTo>
                      <a:pt x="2362800" y="3369959"/>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6" name="Rechteck 69"/>
              <p:cNvSpPr/>
              <p:nvPr userDrawn="1"/>
            </p:nvSpPr>
            <p:spPr>
              <a:xfrm>
                <a:off x="11032510" y="1688422"/>
                <a:ext cx="1179729" cy="1681750"/>
              </a:xfrm>
              <a:custGeom>
                <a:avLst/>
                <a:gdLst/>
                <a:ahLst/>
                <a:cxnLst/>
                <a:rect l="l" t="t" r="r" b="b"/>
                <a:pathLst>
                  <a:path w="1179729" h="1681750">
                    <a:moveTo>
                      <a:pt x="703915" y="1681611"/>
                    </a:moveTo>
                    <a:lnTo>
                      <a:pt x="703816" y="1681750"/>
                    </a:lnTo>
                    <a:lnTo>
                      <a:pt x="352009" y="1681681"/>
                    </a:lnTo>
                    <a:close/>
                    <a:moveTo>
                      <a:pt x="51" y="1681538"/>
                    </a:moveTo>
                    <a:lnTo>
                      <a:pt x="103" y="1681611"/>
                    </a:lnTo>
                    <a:lnTo>
                      <a:pt x="0" y="1681611"/>
                    </a:lnTo>
                    <a:close/>
                    <a:moveTo>
                      <a:pt x="1179729" y="0"/>
                    </a:moveTo>
                    <a:lnTo>
                      <a:pt x="1179729" y="1002977"/>
                    </a:lnTo>
                    <a:lnTo>
                      <a:pt x="703966" y="1681538"/>
                    </a:lnTo>
                    <a:lnTo>
                      <a:pt x="352009" y="1179850"/>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6" name="Gruppieren 55"/>
            <p:cNvGrpSpPr/>
            <p:nvPr userDrawn="1"/>
          </p:nvGrpSpPr>
          <p:grpSpPr>
            <a:xfrm>
              <a:off x="6077931" y="0"/>
              <a:ext cx="4126388" cy="2661475"/>
              <a:chOff x="6077931" y="0"/>
              <a:chExt cx="4126388" cy="2661475"/>
            </a:xfrm>
          </p:grpSpPr>
          <p:sp>
            <p:nvSpPr>
              <p:cNvPr id="61" name="Flussdiagramm: Daten 6"/>
              <p:cNvSpPr/>
              <p:nvPr userDrawn="1"/>
            </p:nvSpPr>
            <p:spPr>
              <a:xfrm rot="18300000" flipV="1">
                <a:off x="7894647" y="2066736"/>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Rechteck 59"/>
              <p:cNvSpPr/>
              <p:nvPr userDrawn="1"/>
            </p:nvSpPr>
            <p:spPr>
              <a:xfrm>
                <a:off x="6077931" y="0"/>
                <a:ext cx="2415205" cy="2440879"/>
              </a:xfrm>
              <a:custGeom>
                <a:avLst/>
                <a:gdLst/>
                <a:ahLst/>
                <a:cxnLst/>
                <a:rect l="l" t="t" r="r" b="b"/>
                <a:pathLst>
                  <a:path w="2415205" h="2440879">
                    <a:moveTo>
                      <a:pt x="1711291" y="2440740"/>
                    </a:moveTo>
                    <a:lnTo>
                      <a:pt x="2063195" y="2440810"/>
                    </a:lnTo>
                    <a:lnTo>
                      <a:pt x="1711388" y="2440879"/>
                    </a:lnTo>
                    <a:close/>
                    <a:moveTo>
                      <a:pt x="2415153" y="2440666"/>
                    </a:moveTo>
                    <a:lnTo>
                      <a:pt x="2415205" y="2440740"/>
                    </a:lnTo>
                    <a:lnTo>
                      <a:pt x="2415102" y="2440740"/>
                    </a:lnTo>
                    <a:close/>
                    <a:moveTo>
                      <a:pt x="0" y="0"/>
                    </a:moveTo>
                    <a:lnTo>
                      <a:pt x="702911" y="0"/>
                    </a:lnTo>
                    <a:lnTo>
                      <a:pt x="2063195" y="1938978"/>
                    </a:lnTo>
                    <a:lnTo>
                      <a:pt x="1711238" y="244066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3" name="Rechteck 60"/>
              <p:cNvSpPr/>
              <p:nvPr userDrawn="1"/>
            </p:nvSpPr>
            <p:spPr>
              <a:xfrm>
                <a:off x="7789115" y="0"/>
                <a:ext cx="2415204" cy="2440878"/>
              </a:xfrm>
              <a:custGeom>
                <a:avLst/>
                <a:gdLst/>
                <a:ahLst/>
                <a:cxnLst/>
                <a:rect l="l" t="t" r="r" b="b"/>
                <a:pathLst>
                  <a:path w="2415204" h="2440878">
                    <a:moveTo>
                      <a:pt x="703915" y="2440739"/>
                    </a:moveTo>
                    <a:lnTo>
                      <a:pt x="703816" y="2440878"/>
                    </a:lnTo>
                    <a:lnTo>
                      <a:pt x="352009" y="2440809"/>
                    </a:lnTo>
                    <a:close/>
                    <a:moveTo>
                      <a:pt x="51" y="2440666"/>
                    </a:moveTo>
                    <a:lnTo>
                      <a:pt x="103" y="2440739"/>
                    </a:lnTo>
                    <a:lnTo>
                      <a:pt x="0" y="2440739"/>
                    </a:lnTo>
                    <a:close/>
                    <a:moveTo>
                      <a:pt x="1712292" y="0"/>
                    </a:moveTo>
                    <a:lnTo>
                      <a:pt x="2415204" y="0"/>
                    </a:lnTo>
                    <a:lnTo>
                      <a:pt x="703966" y="2440666"/>
                    </a:lnTo>
                    <a:lnTo>
                      <a:pt x="352009" y="1938978"/>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7" name="Gruppieren 56"/>
            <p:cNvGrpSpPr/>
            <p:nvPr userDrawn="1"/>
          </p:nvGrpSpPr>
          <p:grpSpPr>
            <a:xfrm>
              <a:off x="7411824" y="0"/>
              <a:ext cx="3795010" cy="2425160"/>
              <a:chOff x="7411824" y="0"/>
              <a:chExt cx="3795010" cy="2425160"/>
            </a:xfrm>
          </p:grpSpPr>
          <p:sp>
            <p:nvSpPr>
              <p:cNvPr id="58" name="Flussdiagramm: Daten 6"/>
              <p:cNvSpPr/>
              <p:nvPr userDrawn="1"/>
            </p:nvSpPr>
            <p:spPr>
              <a:xfrm rot="18300000" flipV="1">
                <a:off x="9062851" y="1830421"/>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Rechteck 63"/>
              <p:cNvSpPr/>
              <p:nvPr userDrawn="1"/>
            </p:nvSpPr>
            <p:spPr>
              <a:xfrm>
                <a:off x="7411824" y="0"/>
                <a:ext cx="2249515" cy="2204564"/>
              </a:xfrm>
              <a:custGeom>
                <a:avLst/>
                <a:gdLst/>
                <a:ahLst/>
                <a:cxnLst/>
                <a:rect l="l" t="t" r="r" b="b"/>
                <a:pathLst>
                  <a:path w="2249515" h="2204564">
                    <a:moveTo>
                      <a:pt x="1545601" y="2204425"/>
                    </a:moveTo>
                    <a:lnTo>
                      <a:pt x="1897505" y="2204495"/>
                    </a:lnTo>
                    <a:lnTo>
                      <a:pt x="1545698" y="2204564"/>
                    </a:lnTo>
                    <a:close/>
                    <a:moveTo>
                      <a:pt x="2249463" y="2204351"/>
                    </a:moveTo>
                    <a:lnTo>
                      <a:pt x="2249515" y="2204425"/>
                    </a:lnTo>
                    <a:lnTo>
                      <a:pt x="2249412" y="2204425"/>
                    </a:lnTo>
                    <a:close/>
                    <a:moveTo>
                      <a:pt x="0" y="0"/>
                    </a:moveTo>
                    <a:lnTo>
                      <a:pt x="703008" y="0"/>
                    </a:lnTo>
                    <a:lnTo>
                      <a:pt x="1897505" y="1702663"/>
                    </a:lnTo>
                    <a:lnTo>
                      <a:pt x="1545549" y="220435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0" name="Rechteck 67"/>
              <p:cNvSpPr/>
              <p:nvPr userDrawn="1"/>
            </p:nvSpPr>
            <p:spPr>
              <a:xfrm>
                <a:off x="8957319" y="0"/>
                <a:ext cx="2249515" cy="2204563"/>
              </a:xfrm>
              <a:custGeom>
                <a:avLst/>
                <a:gdLst/>
                <a:ahLst/>
                <a:cxnLst/>
                <a:rect l="l" t="t" r="r" b="b"/>
                <a:pathLst>
                  <a:path w="2249515" h="2204563">
                    <a:moveTo>
                      <a:pt x="703915" y="2204424"/>
                    </a:moveTo>
                    <a:lnTo>
                      <a:pt x="703817" y="2204563"/>
                    </a:lnTo>
                    <a:lnTo>
                      <a:pt x="352009" y="2204494"/>
                    </a:lnTo>
                    <a:close/>
                    <a:moveTo>
                      <a:pt x="51" y="2204351"/>
                    </a:moveTo>
                    <a:lnTo>
                      <a:pt x="103" y="2204424"/>
                    </a:lnTo>
                    <a:lnTo>
                      <a:pt x="0" y="2204424"/>
                    </a:lnTo>
                    <a:close/>
                    <a:moveTo>
                      <a:pt x="1546507" y="0"/>
                    </a:moveTo>
                    <a:lnTo>
                      <a:pt x="2249515" y="0"/>
                    </a:lnTo>
                    <a:lnTo>
                      <a:pt x="703966" y="2204351"/>
                    </a:lnTo>
                    <a:lnTo>
                      <a:pt x="352009" y="1702663"/>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sp>
        <p:nvSpPr>
          <p:cNvPr id="77" name="Titel 1"/>
          <p:cNvSpPr>
            <a:spLocks noGrp="1"/>
          </p:cNvSpPr>
          <p:nvPr>
            <p:ph type="title" hasCustomPrompt="1"/>
          </p:nvPr>
        </p:nvSpPr>
        <p:spPr>
          <a:xfrm>
            <a:off x="1044376" y="4"/>
            <a:ext cx="10101664" cy="3741441"/>
          </a:xfrm>
        </p:spPr>
        <p:txBody>
          <a:bodyPr rIns="3598920" anchor="b" anchorCtr="0">
            <a:noAutofit/>
          </a:bodyPr>
          <a:lstStyle>
            <a:lvl1pPr algn="l">
              <a:lnSpc>
                <a:spcPct val="80000"/>
              </a:lnSpc>
              <a:defRPr sz="8800" b="0" cap="all">
                <a:solidFill>
                  <a:schemeClr val="tx1">
                    <a:lumMod val="75000"/>
                    <a:lumOff val="25000"/>
                  </a:schemeClr>
                </a:solidFill>
                <a:latin typeface="Bebas Neue" pitchFamily="34" charset="0"/>
              </a:defRPr>
            </a:lvl1pPr>
          </a:lstStyle>
          <a:p>
            <a:r>
              <a:rPr lang="de-DE" dirty="0"/>
              <a:t>FREE POWERPOINT </a:t>
            </a:r>
            <a:br>
              <a:rPr lang="de-DE" dirty="0"/>
            </a:br>
            <a:r>
              <a:rPr lang="de-DE" dirty="0"/>
              <a:t>TEMPLATE</a:t>
            </a:r>
            <a:endParaRPr lang="en-US" dirty="0"/>
          </a:p>
        </p:txBody>
      </p:sp>
      <p:sp>
        <p:nvSpPr>
          <p:cNvPr id="78" name="Textplatzhalter 2"/>
          <p:cNvSpPr>
            <a:spLocks noGrp="1"/>
          </p:cNvSpPr>
          <p:nvPr>
            <p:ph type="body" idx="1" hasCustomPrompt="1"/>
          </p:nvPr>
        </p:nvSpPr>
        <p:spPr>
          <a:xfrm>
            <a:off x="1044376" y="3741445"/>
            <a:ext cx="10101664" cy="2061759"/>
          </a:xfrm>
        </p:spPr>
        <p:txBody>
          <a:bodyPr rIns="3598920" anchor="t" anchorCtr="0"/>
          <a:lstStyle>
            <a:lvl1pPr marL="0" marR="0" indent="0" algn="l" defTabSz="914127" rtl="0" eaLnBrk="1" fontAlgn="auto" latinLnBrk="0" hangingPunct="1">
              <a:lnSpc>
                <a:spcPct val="80000"/>
              </a:lnSpc>
              <a:spcBef>
                <a:spcPts val="0"/>
              </a:spcBef>
              <a:spcAft>
                <a:spcPts val="1000"/>
              </a:spcAft>
              <a:buClrTx/>
              <a:buSzTx/>
              <a:buFont typeface="Wingdings" panose="05000000000000000000" pitchFamily="2" charset="2"/>
              <a:buNone/>
              <a:tabLst/>
              <a:defRPr sz="4400">
                <a:solidFill>
                  <a:schemeClr val="tx1"/>
                </a:solidFill>
              </a:defRPr>
            </a:lvl1pPr>
            <a:lvl2pPr marL="457064" indent="0">
              <a:buNone/>
              <a:defRPr sz="1900">
                <a:solidFill>
                  <a:schemeClr val="tx1">
                    <a:tint val="75000"/>
                  </a:schemeClr>
                </a:solidFill>
              </a:defRPr>
            </a:lvl2pPr>
            <a:lvl3pPr marL="914127" indent="0">
              <a:buNone/>
              <a:defRPr sz="1600">
                <a:solidFill>
                  <a:schemeClr val="tx1">
                    <a:tint val="75000"/>
                  </a:schemeClr>
                </a:solidFill>
              </a:defRPr>
            </a:lvl3pPr>
            <a:lvl4pPr marL="1371190" indent="0">
              <a:buNone/>
              <a:defRPr sz="1500">
                <a:solidFill>
                  <a:schemeClr val="tx1">
                    <a:tint val="75000"/>
                  </a:schemeClr>
                </a:solidFill>
              </a:defRPr>
            </a:lvl4pPr>
            <a:lvl5pPr marL="1828252" indent="0">
              <a:buNone/>
              <a:defRPr sz="1500">
                <a:solidFill>
                  <a:schemeClr val="tx1">
                    <a:tint val="75000"/>
                  </a:schemeClr>
                </a:solidFill>
              </a:defRPr>
            </a:lvl5pPr>
            <a:lvl6pPr marL="2285314" indent="0">
              <a:buNone/>
              <a:defRPr sz="1500">
                <a:solidFill>
                  <a:schemeClr val="tx1">
                    <a:tint val="75000"/>
                  </a:schemeClr>
                </a:solidFill>
              </a:defRPr>
            </a:lvl6pPr>
            <a:lvl7pPr marL="2742378" indent="0">
              <a:buNone/>
              <a:defRPr sz="1500">
                <a:solidFill>
                  <a:schemeClr val="tx1">
                    <a:tint val="75000"/>
                  </a:schemeClr>
                </a:solidFill>
              </a:defRPr>
            </a:lvl7pPr>
            <a:lvl8pPr marL="3199440" indent="0">
              <a:buNone/>
              <a:defRPr sz="1500">
                <a:solidFill>
                  <a:schemeClr val="tx1">
                    <a:tint val="75000"/>
                  </a:schemeClr>
                </a:solidFill>
              </a:defRPr>
            </a:lvl8pPr>
            <a:lvl9pPr marL="3656504" indent="0">
              <a:buNone/>
              <a:defRPr sz="1500">
                <a:solidFill>
                  <a:schemeClr val="tx1">
                    <a:tint val="75000"/>
                  </a:schemeClr>
                </a:solidFill>
              </a:defRPr>
            </a:lvl9pPr>
          </a:lstStyle>
          <a:p>
            <a:pPr lvl="0"/>
            <a:r>
              <a:rPr lang="de-DE" dirty="0"/>
              <a:t>PRESENTATIONLOAD</a:t>
            </a:r>
          </a:p>
        </p:txBody>
      </p:sp>
    </p:spTree>
    <p:extLst>
      <p:ext uri="{BB962C8B-B14F-4D97-AF65-F5344CB8AC3E}">
        <p14:creationId xmlns:p14="http://schemas.microsoft.com/office/powerpoint/2010/main" val="230265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PERATOR">
    <p:spTree>
      <p:nvGrpSpPr>
        <p:cNvPr id="1" name=""/>
        <p:cNvGrpSpPr/>
        <p:nvPr/>
      </p:nvGrpSpPr>
      <p:grpSpPr>
        <a:xfrm>
          <a:off x="0" y="0"/>
          <a:ext cx="0" cy="0"/>
          <a:chOff x="0" y="0"/>
          <a:chExt cx="0" cy="0"/>
        </a:xfrm>
      </p:grpSpPr>
      <p:sp>
        <p:nvSpPr>
          <p:cNvPr id="42" name="Titel 1"/>
          <p:cNvSpPr>
            <a:spLocks noGrp="1"/>
          </p:cNvSpPr>
          <p:nvPr>
            <p:ph type="title" hasCustomPrompt="1"/>
          </p:nvPr>
        </p:nvSpPr>
        <p:spPr>
          <a:xfrm>
            <a:off x="1073810" y="1006125"/>
            <a:ext cx="7920000" cy="1709843"/>
          </a:xfrm>
        </p:spPr>
        <p:txBody>
          <a:bodyPr tIns="0" anchor="b" anchorCtr="0">
            <a:noAutofit/>
          </a:bodyPr>
          <a:lstStyle>
            <a:lvl1pPr algn="l">
              <a:lnSpc>
                <a:spcPct val="80000"/>
              </a:lnSpc>
              <a:defRPr sz="6000" b="0" cap="none" baseline="0">
                <a:solidFill>
                  <a:schemeClr val="tx1"/>
                </a:solidFill>
                <a:latin typeface="Bebas Neue" panose="020B0506020202020201" pitchFamily="34" charset="0"/>
              </a:defRPr>
            </a:lvl1pPr>
          </a:lstStyle>
          <a:p>
            <a:r>
              <a:rPr lang="de-DE" dirty="0"/>
              <a:t>Free PowerPoint</a:t>
            </a:r>
            <a:br>
              <a:rPr lang="de-DE" dirty="0"/>
            </a:br>
            <a:r>
              <a:rPr lang="de-DE" dirty="0"/>
              <a:t>Template</a:t>
            </a:r>
            <a:endParaRPr lang="en-US" dirty="0"/>
          </a:p>
        </p:txBody>
      </p:sp>
      <p:sp>
        <p:nvSpPr>
          <p:cNvPr id="43" name="Textplatzhalter 2"/>
          <p:cNvSpPr>
            <a:spLocks noGrp="1"/>
          </p:cNvSpPr>
          <p:nvPr>
            <p:ph type="body" idx="1" hasCustomPrompt="1"/>
          </p:nvPr>
        </p:nvSpPr>
        <p:spPr>
          <a:xfrm>
            <a:off x="1073814" y="2715967"/>
            <a:ext cx="7920000" cy="666000"/>
          </a:xfrm>
        </p:spPr>
        <p:txBody>
          <a:bodyPr anchor="t" anchorCtr="0"/>
          <a:lstStyle>
            <a:lvl1pPr marL="0" marR="0" indent="0" algn="l" defTabSz="914127" rtl="0" eaLnBrk="1" fontAlgn="auto" latinLnBrk="0" hangingPunct="1">
              <a:lnSpc>
                <a:spcPct val="80000"/>
              </a:lnSpc>
              <a:spcBef>
                <a:spcPts val="0"/>
              </a:spcBef>
              <a:spcAft>
                <a:spcPts val="1000"/>
              </a:spcAft>
              <a:buClrTx/>
              <a:buSzTx/>
              <a:buFont typeface="Wingdings" panose="05000000000000000000" pitchFamily="2" charset="2"/>
              <a:buNone/>
              <a:tabLst/>
              <a:defRPr sz="3200">
                <a:solidFill>
                  <a:schemeClr val="tx1">
                    <a:lumMod val="50000"/>
                    <a:lumOff val="50000"/>
                  </a:schemeClr>
                </a:solidFill>
                <a:latin typeface="Calibri Light" panose="020F0302020204030204" pitchFamily="34" charset="0"/>
              </a:defRPr>
            </a:lvl1pPr>
            <a:lvl2pPr marL="457064" indent="0">
              <a:buNone/>
              <a:defRPr sz="1900">
                <a:solidFill>
                  <a:schemeClr val="tx1">
                    <a:tint val="75000"/>
                  </a:schemeClr>
                </a:solidFill>
              </a:defRPr>
            </a:lvl2pPr>
            <a:lvl3pPr marL="914127" indent="0">
              <a:buNone/>
              <a:defRPr sz="1600">
                <a:solidFill>
                  <a:schemeClr val="tx1">
                    <a:tint val="75000"/>
                  </a:schemeClr>
                </a:solidFill>
              </a:defRPr>
            </a:lvl3pPr>
            <a:lvl4pPr marL="1371190" indent="0">
              <a:buNone/>
              <a:defRPr sz="1500">
                <a:solidFill>
                  <a:schemeClr val="tx1">
                    <a:tint val="75000"/>
                  </a:schemeClr>
                </a:solidFill>
              </a:defRPr>
            </a:lvl4pPr>
            <a:lvl5pPr marL="1828252" indent="0">
              <a:buNone/>
              <a:defRPr sz="1500">
                <a:solidFill>
                  <a:schemeClr val="tx1">
                    <a:tint val="75000"/>
                  </a:schemeClr>
                </a:solidFill>
              </a:defRPr>
            </a:lvl5pPr>
            <a:lvl6pPr marL="2285314" indent="0">
              <a:buNone/>
              <a:defRPr sz="1500">
                <a:solidFill>
                  <a:schemeClr val="tx1">
                    <a:tint val="75000"/>
                  </a:schemeClr>
                </a:solidFill>
              </a:defRPr>
            </a:lvl6pPr>
            <a:lvl7pPr marL="2742378" indent="0">
              <a:buNone/>
              <a:defRPr sz="1500">
                <a:solidFill>
                  <a:schemeClr val="tx1">
                    <a:tint val="75000"/>
                  </a:schemeClr>
                </a:solidFill>
              </a:defRPr>
            </a:lvl7pPr>
            <a:lvl8pPr marL="3199440" indent="0">
              <a:buNone/>
              <a:defRPr sz="1500">
                <a:solidFill>
                  <a:schemeClr val="tx1">
                    <a:tint val="75000"/>
                  </a:schemeClr>
                </a:solidFill>
              </a:defRPr>
            </a:lvl8pPr>
            <a:lvl9pPr marL="3656504" indent="0">
              <a:buNone/>
              <a:defRPr sz="1500">
                <a:solidFill>
                  <a:schemeClr val="tx1">
                    <a:tint val="75000"/>
                  </a:schemeClr>
                </a:solidFill>
              </a:defRPr>
            </a:lvl9pPr>
          </a:lstStyle>
          <a:p>
            <a:pPr marL="0" marR="0" lvl="0" indent="0" algn="l" defTabSz="914127" rtl="0" eaLnBrk="1" fontAlgn="auto" latinLnBrk="0" hangingPunct="1">
              <a:lnSpc>
                <a:spcPct val="80000"/>
              </a:lnSpc>
              <a:spcBef>
                <a:spcPts val="0"/>
              </a:spcBef>
              <a:spcAft>
                <a:spcPts val="1000"/>
              </a:spcAft>
              <a:buClrTx/>
              <a:buSzTx/>
              <a:buFont typeface="Wingdings" panose="05000000000000000000" pitchFamily="2" charset="2"/>
              <a:buNone/>
              <a:tabLst/>
              <a:defRPr/>
            </a:pPr>
            <a:r>
              <a:rPr lang="de-DE" dirty="0"/>
              <a:t>PRESENTATIONLOAD</a:t>
            </a:r>
          </a:p>
        </p:txBody>
      </p:sp>
      <p:grpSp>
        <p:nvGrpSpPr>
          <p:cNvPr id="5" name="Gruppieren 4"/>
          <p:cNvGrpSpPr/>
          <p:nvPr userDrawn="1"/>
        </p:nvGrpSpPr>
        <p:grpSpPr>
          <a:xfrm>
            <a:off x="6577432" y="3245473"/>
            <a:ext cx="5612981" cy="3612531"/>
            <a:chOff x="6577432" y="3245471"/>
            <a:chExt cx="5612981" cy="3612530"/>
          </a:xfrm>
        </p:grpSpPr>
        <p:grpSp>
          <p:nvGrpSpPr>
            <p:cNvPr id="4" name="Gruppieren 3"/>
            <p:cNvGrpSpPr/>
            <p:nvPr userDrawn="1"/>
          </p:nvGrpSpPr>
          <p:grpSpPr>
            <a:xfrm>
              <a:off x="7593020" y="3245471"/>
              <a:ext cx="4597393" cy="3612530"/>
              <a:chOff x="7593020" y="3245471"/>
              <a:chExt cx="4597393" cy="3612530"/>
            </a:xfrm>
          </p:grpSpPr>
          <p:sp>
            <p:nvSpPr>
              <p:cNvPr id="54" name="Flussdiagramm: Daten 6"/>
              <p:cNvSpPr/>
              <p:nvPr userDrawn="1"/>
            </p:nvSpPr>
            <p:spPr>
              <a:xfrm rot="14100000" flipH="1" flipV="1">
                <a:off x="10072040" y="3265255"/>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55" name="Rechteck 4"/>
              <p:cNvSpPr/>
              <p:nvPr userDrawn="1"/>
            </p:nvSpPr>
            <p:spPr>
              <a:xfrm>
                <a:off x="9956851" y="3486255"/>
                <a:ext cx="2233562" cy="3183919"/>
              </a:xfrm>
              <a:custGeom>
                <a:avLst/>
                <a:gdLst/>
                <a:ahLst/>
                <a:cxnLst/>
                <a:rect l="l" t="t" r="r" b="b"/>
                <a:pathLst>
                  <a:path w="2233562" h="3183919">
                    <a:moveTo>
                      <a:pt x="768385" y="232"/>
                    </a:moveTo>
                    <a:lnTo>
                      <a:pt x="2233562" y="2089951"/>
                    </a:lnTo>
                    <a:lnTo>
                      <a:pt x="2233562" y="3183919"/>
                    </a:lnTo>
                    <a:lnTo>
                      <a:pt x="384221" y="547828"/>
                    </a:lnTo>
                    <a:close/>
                    <a:moveTo>
                      <a:pt x="0" y="152"/>
                    </a:moveTo>
                    <a:lnTo>
                      <a:pt x="113" y="152"/>
                    </a:lnTo>
                    <a:lnTo>
                      <a:pt x="56" y="232"/>
                    </a:lnTo>
                    <a:close/>
                    <a:moveTo>
                      <a:pt x="768221" y="0"/>
                    </a:moveTo>
                    <a:lnTo>
                      <a:pt x="768328" y="152"/>
                    </a:lnTo>
                    <a:lnTo>
                      <a:pt x="384220" y="75"/>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56" name="Rechteck 90"/>
              <p:cNvSpPr/>
              <p:nvPr userDrawn="1"/>
            </p:nvSpPr>
            <p:spPr>
              <a:xfrm>
                <a:off x="7593020" y="3486254"/>
                <a:ext cx="3132274" cy="3371747"/>
              </a:xfrm>
              <a:custGeom>
                <a:avLst/>
                <a:gdLst/>
                <a:ahLst/>
                <a:cxnLst/>
                <a:rect l="l" t="t" r="r" b="b"/>
                <a:pathLst>
                  <a:path w="3132274" h="3371747">
                    <a:moveTo>
                      <a:pt x="2363890" y="233"/>
                    </a:moveTo>
                    <a:lnTo>
                      <a:pt x="2748053" y="547829"/>
                    </a:lnTo>
                    <a:lnTo>
                      <a:pt x="766942" y="3371747"/>
                    </a:lnTo>
                    <a:lnTo>
                      <a:pt x="0" y="3371747"/>
                    </a:lnTo>
                    <a:close/>
                    <a:moveTo>
                      <a:pt x="3132274" y="152"/>
                    </a:moveTo>
                    <a:lnTo>
                      <a:pt x="3132217" y="233"/>
                    </a:lnTo>
                    <a:lnTo>
                      <a:pt x="3132161" y="152"/>
                    </a:lnTo>
                    <a:close/>
                    <a:moveTo>
                      <a:pt x="2364053" y="0"/>
                    </a:moveTo>
                    <a:lnTo>
                      <a:pt x="2748053" y="76"/>
                    </a:lnTo>
                    <a:lnTo>
                      <a:pt x="2363946" y="152"/>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3" name="Gruppieren 2"/>
            <p:cNvGrpSpPr/>
            <p:nvPr userDrawn="1"/>
          </p:nvGrpSpPr>
          <p:grpSpPr>
            <a:xfrm>
              <a:off x="6577432" y="5180674"/>
              <a:ext cx="2563671" cy="1677327"/>
              <a:chOff x="6577432" y="5180674"/>
              <a:chExt cx="2563671" cy="1677327"/>
            </a:xfrm>
          </p:grpSpPr>
          <p:sp>
            <p:nvSpPr>
              <p:cNvPr id="58" name="Flussdiagramm: Daten 6"/>
              <p:cNvSpPr/>
              <p:nvPr userDrawn="1"/>
            </p:nvSpPr>
            <p:spPr>
              <a:xfrm rot="14100000" flipH="1" flipV="1">
                <a:off x="7726988" y="5190401"/>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59" name="Rechteck 89"/>
              <p:cNvSpPr/>
              <p:nvPr userDrawn="1"/>
            </p:nvSpPr>
            <p:spPr>
              <a:xfrm>
                <a:off x="7670354" y="5299062"/>
                <a:ext cx="1470749" cy="1558938"/>
              </a:xfrm>
              <a:custGeom>
                <a:avLst/>
                <a:gdLst/>
                <a:ahLst/>
                <a:cxnLst/>
                <a:rect l="l" t="t" r="r" b="b"/>
                <a:pathLst>
                  <a:path w="1470749" h="1558938">
                    <a:moveTo>
                      <a:pt x="377802" y="114"/>
                    </a:moveTo>
                    <a:lnTo>
                      <a:pt x="1470749" y="1558938"/>
                    </a:lnTo>
                    <a:lnTo>
                      <a:pt x="1093614" y="1558938"/>
                    </a:lnTo>
                    <a:lnTo>
                      <a:pt x="188914" y="269358"/>
                    </a:lnTo>
                    <a:close/>
                    <a:moveTo>
                      <a:pt x="0" y="75"/>
                    </a:moveTo>
                    <a:lnTo>
                      <a:pt x="55" y="75"/>
                    </a:lnTo>
                    <a:lnTo>
                      <a:pt x="26" y="115"/>
                    </a:lnTo>
                    <a:close/>
                    <a:moveTo>
                      <a:pt x="377722" y="0"/>
                    </a:moveTo>
                    <a:lnTo>
                      <a:pt x="377774" y="75"/>
                    </a:lnTo>
                    <a:lnTo>
                      <a:pt x="188914" y="37"/>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0" name="Rechteck 91"/>
              <p:cNvSpPr/>
              <p:nvPr userDrawn="1"/>
            </p:nvSpPr>
            <p:spPr>
              <a:xfrm>
                <a:off x="6577432" y="5299064"/>
                <a:ext cx="1470748" cy="1558937"/>
              </a:xfrm>
              <a:custGeom>
                <a:avLst/>
                <a:gdLst/>
                <a:ahLst/>
                <a:cxnLst/>
                <a:rect l="l" t="t" r="r" b="b"/>
                <a:pathLst>
                  <a:path w="1470748" h="1558937">
                    <a:moveTo>
                      <a:pt x="1092946" y="114"/>
                    </a:moveTo>
                    <a:lnTo>
                      <a:pt x="1281834" y="269358"/>
                    </a:lnTo>
                    <a:lnTo>
                      <a:pt x="377134" y="1558937"/>
                    </a:lnTo>
                    <a:lnTo>
                      <a:pt x="0" y="1558937"/>
                    </a:lnTo>
                    <a:close/>
                    <a:moveTo>
                      <a:pt x="1470748" y="75"/>
                    </a:moveTo>
                    <a:lnTo>
                      <a:pt x="1470720" y="115"/>
                    </a:lnTo>
                    <a:lnTo>
                      <a:pt x="1470693" y="75"/>
                    </a:lnTo>
                    <a:close/>
                    <a:moveTo>
                      <a:pt x="1093026" y="0"/>
                    </a:moveTo>
                    <a:lnTo>
                      <a:pt x="1281833" y="37"/>
                    </a:lnTo>
                    <a:lnTo>
                      <a:pt x="1092974" y="75"/>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2" name="Gruppieren 1"/>
            <p:cNvGrpSpPr/>
            <p:nvPr userDrawn="1"/>
          </p:nvGrpSpPr>
          <p:grpSpPr>
            <a:xfrm>
              <a:off x="7702310" y="4699902"/>
              <a:ext cx="3394601" cy="2158099"/>
              <a:chOff x="7702310" y="4699902"/>
              <a:chExt cx="3394601" cy="2158099"/>
            </a:xfrm>
          </p:grpSpPr>
          <p:sp>
            <p:nvSpPr>
              <p:cNvPr id="62" name="Flussdiagramm: Daten 6"/>
              <p:cNvSpPr/>
              <p:nvPr userDrawn="1"/>
            </p:nvSpPr>
            <p:spPr>
              <a:xfrm rot="14100000" flipH="1" flipV="1">
                <a:off x="9169333" y="4716836"/>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63" name="Rechteck 87"/>
              <p:cNvSpPr/>
              <p:nvPr userDrawn="1"/>
            </p:nvSpPr>
            <p:spPr>
              <a:xfrm>
                <a:off x="9070737" y="4906000"/>
                <a:ext cx="2026174" cy="1952001"/>
              </a:xfrm>
              <a:custGeom>
                <a:avLst/>
                <a:gdLst/>
                <a:ahLst/>
                <a:cxnLst/>
                <a:rect l="l" t="t" r="r" b="b"/>
                <a:pathLst>
                  <a:path w="2026174" h="1952001">
                    <a:moveTo>
                      <a:pt x="657696" y="199"/>
                    </a:moveTo>
                    <a:lnTo>
                      <a:pt x="2026174" y="1952001"/>
                    </a:lnTo>
                    <a:lnTo>
                      <a:pt x="1369329" y="1952001"/>
                    </a:lnTo>
                    <a:lnTo>
                      <a:pt x="328872" y="468912"/>
                    </a:lnTo>
                    <a:close/>
                    <a:moveTo>
                      <a:pt x="96" y="130"/>
                    </a:moveTo>
                    <a:lnTo>
                      <a:pt x="48" y="200"/>
                    </a:lnTo>
                    <a:lnTo>
                      <a:pt x="0" y="130"/>
                    </a:lnTo>
                    <a:close/>
                    <a:moveTo>
                      <a:pt x="657556" y="0"/>
                    </a:moveTo>
                    <a:lnTo>
                      <a:pt x="657647" y="130"/>
                    </a:lnTo>
                    <a:lnTo>
                      <a:pt x="328872" y="6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4" name="Rechteck 88"/>
              <p:cNvSpPr/>
              <p:nvPr userDrawn="1"/>
            </p:nvSpPr>
            <p:spPr>
              <a:xfrm>
                <a:off x="7702310" y="4906002"/>
                <a:ext cx="2026174" cy="1951999"/>
              </a:xfrm>
              <a:custGeom>
                <a:avLst/>
                <a:gdLst/>
                <a:ahLst/>
                <a:cxnLst/>
                <a:rect l="l" t="t" r="r" b="b"/>
                <a:pathLst>
                  <a:path w="2026174" h="1951999">
                    <a:moveTo>
                      <a:pt x="1368478" y="199"/>
                    </a:moveTo>
                    <a:lnTo>
                      <a:pt x="1697302" y="468912"/>
                    </a:lnTo>
                    <a:lnTo>
                      <a:pt x="656847" y="1951999"/>
                    </a:lnTo>
                    <a:lnTo>
                      <a:pt x="0" y="1951999"/>
                    </a:lnTo>
                    <a:close/>
                    <a:moveTo>
                      <a:pt x="2026174" y="130"/>
                    </a:moveTo>
                    <a:lnTo>
                      <a:pt x="2026125" y="199"/>
                    </a:lnTo>
                    <a:lnTo>
                      <a:pt x="2026077" y="130"/>
                    </a:lnTo>
                    <a:close/>
                    <a:moveTo>
                      <a:pt x="1368618" y="0"/>
                    </a:moveTo>
                    <a:lnTo>
                      <a:pt x="1697301" y="64"/>
                    </a:lnTo>
                    <a:lnTo>
                      <a:pt x="1368526" y="131"/>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spTree>
    <p:extLst>
      <p:ext uri="{BB962C8B-B14F-4D97-AF65-F5344CB8AC3E}">
        <p14:creationId xmlns:p14="http://schemas.microsoft.com/office/powerpoint/2010/main" val="361192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5" y="410829"/>
            <a:ext cx="11134410" cy="1073123"/>
          </a:xfrm>
        </p:spPr>
        <p:txBody>
          <a:bodyPr/>
          <a:lstStyle/>
          <a:p>
            <a:r>
              <a:rPr lang="de-DE" dirty="0"/>
              <a:t>TITELMASTERFORMAT DURCH KLICKEN BEARBEITEN</a:t>
            </a:r>
            <a:endParaRPr lang="en-US" dirty="0"/>
          </a:p>
        </p:txBody>
      </p:sp>
      <p:sp>
        <p:nvSpPr>
          <p:cNvPr id="13" name="Textplatzhalter 12"/>
          <p:cNvSpPr>
            <a:spLocks noGrp="1"/>
          </p:cNvSpPr>
          <p:nvPr>
            <p:ph type="body" sz="quarter" idx="13" hasCustomPrompt="1"/>
          </p:nvPr>
        </p:nvSpPr>
        <p:spPr>
          <a:xfrm>
            <a:off x="516255" y="942477"/>
            <a:ext cx="11134410" cy="541475"/>
          </a:xfrm>
        </p:spPr>
        <p:txBody>
          <a:bodyPr lIns="10798" anchor="t" anchorCtr="0"/>
          <a:lstStyle>
            <a:lvl1pPr marL="0" indent="0">
              <a:buNone/>
              <a:defRPr>
                <a:solidFill>
                  <a:schemeClr val="bg1">
                    <a:lumMod val="50000"/>
                  </a:schemeClr>
                </a:solidFill>
              </a:defRPr>
            </a:lvl1pPr>
          </a:lstStyle>
          <a:p>
            <a:r>
              <a:rPr lang="en-US" noProof="1">
                <a:latin typeface="Calibri Light" panose="020F0302020204030204" pitchFamily="34" charset="0"/>
              </a:rPr>
              <a:t>Enter your subheadline here</a:t>
            </a:r>
          </a:p>
        </p:txBody>
      </p:sp>
      <p:sp>
        <p:nvSpPr>
          <p:cNvPr id="14"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15"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
        <p:nvSpPr>
          <p:cNvPr id="17" name="Inhaltsplatzhalter 2"/>
          <p:cNvSpPr>
            <a:spLocks noGrp="1"/>
          </p:cNvSpPr>
          <p:nvPr>
            <p:ph idx="1"/>
          </p:nvPr>
        </p:nvSpPr>
        <p:spPr>
          <a:xfrm>
            <a:off x="516252" y="1483952"/>
            <a:ext cx="11134410" cy="4320000"/>
          </a:xfrm>
          <a:noFill/>
        </p:spPr>
        <p:txBody>
          <a:bodyPr/>
          <a:lstStyle>
            <a:lvl1pPr>
              <a:defRPr sz="2300"/>
            </a:lvl1pPr>
            <a:lvl2pPr>
              <a:defRPr sz="2000"/>
            </a:lvl2pPr>
            <a:lvl3pPr>
              <a:defRPr sz="1900"/>
            </a:lvl3pPr>
            <a:lvl4pPr>
              <a:defRPr sz="1600"/>
            </a:lvl4pPr>
            <a:lvl5pPr>
              <a:defRPr sz="16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41360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5" y="410829"/>
            <a:ext cx="11134410" cy="1073123"/>
          </a:xfrm>
        </p:spPr>
        <p:txBody>
          <a:bodyPr/>
          <a:lstStyle>
            <a:lvl1pPr>
              <a:defRPr>
                <a:solidFill>
                  <a:schemeClr val="tx1"/>
                </a:solidFill>
              </a:defRPr>
            </a:lvl1pPr>
          </a:lstStyle>
          <a:p>
            <a:r>
              <a:rPr lang="de-DE" dirty="0"/>
              <a:t>TITELMASTERFORMAT DURCH KLICKEN BEARBEITEN</a:t>
            </a:r>
            <a:endParaRPr lang="en-US" dirty="0"/>
          </a:p>
        </p:txBody>
      </p:sp>
      <p:sp>
        <p:nvSpPr>
          <p:cNvPr id="13" name="Textplatzhalter 12"/>
          <p:cNvSpPr>
            <a:spLocks noGrp="1"/>
          </p:cNvSpPr>
          <p:nvPr>
            <p:ph type="body" sz="quarter" idx="13" hasCustomPrompt="1"/>
          </p:nvPr>
        </p:nvSpPr>
        <p:spPr>
          <a:xfrm>
            <a:off x="516255" y="942477"/>
            <a:ext cx="11134410" cy="541475"/>
          </a:xfrm>
        </p:spPr>
        <p:txBody>
          <a:bodyPr lIns="10798" anchor="t" anchorCtr="0"/>
          <a:lstStyle>
            <a:lvl1pPr marL="0" indent="0">
              <a:buNone/>
              <a:defRPr>
                <a:solidFill>
                  <a:schemeClr val="bg1">
                    <a:lumMod val="50000"/>
                  </a:schemeClr>
                </a:solidFill>
              </a:defRPr>
            </a:lvl1pPr>
          </a:lstStyle>
          <a:p>
            <a:r>
              <a:rPr lang="en-US" noProof="1">
                <a:latin typeface="Calibri Light" panose="020F0302020204030204" pitchFamily="34" charset="0"/>
              </a:rPr>
              <a:t>Enter your subheadline here</a:t>
            </a:r>
          </a:p>
        </p:txBody>
      </p:sp>
      <p:sp>
        <p:nvSpPr>
          <p:cNvPr id="14"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15"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
        <p:nvSpPr>
          <p:cNvPr id="17" name="Inhaltsplatzhalter 2"/>
          <p:cNvSpPr>
            <a:spLocks noGrp="1"/>
          </p:cNvSpPr>
          <p:nvPr>
            <p:ph idx="1"/>
          </p:nvPr>
        </p:nvSpPr>
        <p:spPr>
          <a:xfrm>
            <a:off x="516251" y="1483952"/>
            <a:ext cx="8460000" cy="4320000"/>
          </a:xfrm>
          <a:noFill/>
        </p:spPr>
        <p:txBody>
          <a:bodyPr/>
          <a:lstStyle>
            <a:lvl1pPr>
              <a:defRPr sz="2300"/>
            </a:lvl1pPr>
            <a:lvl2pPr>
              <a:defRPr sz="2000"/>
            </a:lvl2pPr>
            <a:lvl3pPr>
              <a:defRPr sz="1900"/>
            </a:lvl3pPr>
            <a:lvl4pPr>
              <a:defRPr sz="1600"/>
            </a:lvl4pPr>
            <a:lvl5pPr>
              <a:defRPr sz="16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76443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5" y="410829"/>
            <a:ext cx="11134410" cy="1073123"/>
          </a:xfrm>
        </p:spPr>
        <p:txBody>
          <a:bodyPr/>
          <a:lstStyle/>
          <a:p>
            <a:r>
              <a:rPr lang="de-DE" dirty="0"/>
              <a:t>TITELMASTERFORMAT DURCH KLICKEN BEARBEITEN</a:t>
            </a:r>
            <a:endParaRPr lang="en-US" dirty="0"/>
          </a:p>
        </p:txBody>
      </p:sp>
      <p:sp>
        <p:nvSpPr>
          <p:cNvPr id="13" name="Textplatzhalter 12"/>
          <p:cNvSpPr>
            <a:spLocks noGrp="1"/>
          </p:cNvSpPr>
          <p:nvPr>
            <p:ph type="body" sz="quarter" idx="13" hasCustomPrompt="1"/>
          </p:nvPr>
        </p:nvSpPr>
        <p:spPr>
          <a:xfrm>
            <a:off x="516255" y="942477"/>
            <a:ext cx="11134410" cy="541475"/>
          </a:xfrm>
        </p:spPr>
        <p:txBody>
          <a:bodyPr lIns="10798" anchor="t" anchorCtr="0"/>
          <a:lstStyle>
            <a:lvl1pPr marL="0" indent="0">
              <a:buNone/>
              <a:defRPr>
                <a:solidFill>
                  <a:schemeClr val="bg1">
                    <a:lumMod val="50000"/>
                  </a:schemeClr>
                </a:solidFill>
              </a:defRPr>
            </a:lvl1pPr>
          </a:lstStyle>
          <a:p>
            <a:r>
              <a:rPr lang="en-US" noProof="1">
                <a:latin typeface="Calibri Light" panose="020F0302020204030204" pitchFamily="34" charset="0"/>
              </a:rPr>
              <a:t>Enter your subheadline here</a:t>
            </a:r>
          </a:p>
        </p:txBody>
      </p:sp>
      <p:sp>
        <p:nvSpPr>
          <p:cNvPr id="14" name="Inhaltsplatzhalter 2"/>
          <p:cNvSpPr>
            <a:spLocks noGrp="1"/>
          </p:cNvSpPr>
          <p:nvPr>
            <p:ph idx="15"/>
          </p:nvPr>
        </p:nvSpPr>
        <p:spPr>
          <a:xfrm>
            <a:off x="516252" y="1483952"/>
            <a:ext cx="5324764" cy="4320000"/>
          </a:xfrm>
          <a:noFill/>
        </p:spPr>
        <p:txBody>
          <a:bodyPr/>
          <a:lstStyle>
            <a:lvl1pPr>
              <a:defRPr sz="2300"/>
            </a:lvl1pPr>
            <a:lvl2pPr>
              <a:defRPr sz="2000"/>
            </a:lvl2pPr>
            <a:lvl3pPr>
              <a:defRPr sz="1900"/>
            </a:lvl3pPr>
            <a:lvl4pPr>
              <a:defRPr sz="1600"/>
            </a:lvl4pPr>
            <a:lvl5pPr>
              <a:defRPr sz="16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5" name="Inhaltsplatzhalter 2"/>
          <p:cNvSpPr>
            <a:spLocks noGrp="1"/>
          </p:cNvSpPr>
          <p:nvPr>
            <p:ph idx="16"/>
          </p:nvPr>
        </p:nvSpPr>
        <p:spPr>
          <a:xfrm>
            <a:off x="6310800" y="1476439"/>
            <a:ext cx="5324764" cy="4320000"/>
          </a:xfrm>
          <a:noFill/>
        </p:spPr>
        <p:txBody>
          <a:bodyPr/>
          <a:lstStyle>
            <a:lvl1pPr>
              <a:defRPr sz="2300"/>
            </a:lvl1pPr>
            <a:lvl2pPr>
              <a:defRPr sz="2000"/>
            </a:lvl2pPr>
            <a:lvl3pPr>
              <a:defRPr sz="1900"/>
            </a:lvl3pPr>
            <a:lvl4pPr>
              <a:defRPr sz="1600"/>
            </a:lvl4pPr>
            <a:lvl5pPr>
              <a:defRPr sz="16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17"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2765890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5" y="410829"/>
            <a:ext cx="11134410" cy="1073123"/>
          </a:xfrm>
        </p:spPr>
        <p:txBody>
          <a:bodyPr/>
          <a:lstStyle/>
          <a:p>
            <a:r>
              <a:rPr lang="de-DE" dirty="0"/>
              <a:t>TITELMASTERFORMAT DURCH KLICKEN BEARBEITEN</a:t>
            </a:r>
            <a:endParaRPr lang="en-US" dirty="0"/>
          </a:p>
        </p:txBody>
      </p:sp>
      <p:sp>
        <p:nvSpPr>
          <p:cNvPr id="13" name="Textplatzhalter 12"/>
          <p:cNvSpPr>
            <a:spLocks noGrp="1"/>
          </p:cNvSpPr>
          <p:nvPr>
            <p:ph type="body" sz="quarter" idx="13" hasCustomPrompt="1"/>
          </p:nvPr>
        </p:nvSpPr>
        <p:spPr>
          <a:xfrm>
            <a:off x="516255" y="942477"/>
            <a:ext cx="11134410" cy="541475"/>
          </a:xfrm>
        </p:spPr>
        <p:txBody>
          <a:bodyPr lIns="10798" anchor="t" anchorCtr="0"/>
          <a:lstStyle>
            <a:lvl1pPr marL="0" indent="0">
              <a:buNone/>
              <a:defRPr>
                <a:solidFill>
                  <a:schemeClr val="bg1">
                    <a:lumMod val="50000"/>
                  </a:schemeClr>
                </a:solidFill>
              </a:defRPr>
            </a:lvl1pPr>
          </a:lstStyle>
          <a:p>
            <a:r>
              <a:rPr lang="en-US" noProof="1">
                <a:latin typeface="Calibri Light" panose="020F0302020204030204" pitchFamily="34" charset="0"/>
              </a:rPr>
              <a:t>Enter your subheadline here</a:t>
            </a:r>
          </a:p>
        </p:txBody>
      </p:sp>
      <p:sp>
        <p:nvSpPr>
          <p:cNvPr id="14" name="Inhaltsplatzhalter 2"/>
          <p:cNvSpPr>
            <a:spLocks noGrp="1"/>
          </p:cNvSpPr>
          <p:nvPr>
            <p:ph idx="15"/>
          </p:nvPr>
        </p:nvSpPr>
        <p:spPr>
          <a:xfrm>
            <a:off x="516252" y="1483952"/>
            <a:ext cx="5324764" cy="4320000"/>
          </a:xfrm>
          <a:noFill/>
        </p:spPr>
        <p:txBody>
          <a:bodyPr/>
          <a:lstStyle>
            <a:lvl1pPr>
              <a:defRPr sz="2300"/>
            </a:lvl1pPr>
            <a:lvl2pPr>
              <a:defRPr sz="2000"/>
            </a:lvl2pPr>
            <a:lvl3pPr>
              <a:defRPr sz="1900"/>
            </a:lvl3pPr>
            <a:lvl4pPr>
              <a:defRPr sz="1600"/>
            </a:lvl4pPr>
            <a:lvl5pPr>
              <a:defRPr sz="16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17"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
        <p:nvSpPr>
          <p:cNvPr id="8" name="Bildplatzhalter 2"/>
          <p:cNvSpPr>
            <a:spLocks noGrp="1"/>
          </p:cNvSpPr>
          <p:nvPr>
            <p:ph type="pic" sz="quarter" idx="16"/>
          </p:nvPr>
        </p:nvSpPr>
        <p:spPr>
          <a:xfrm>
            <a:off x="6310803" y="1483952"/>
            <a:ext cx="5879612" cy="4320000"/>
          </a:xfrm>
          <a:solidFill>
            <a:schemeClr val="bg1">
              <a:lumMod val="85000"/>
            </a:schemeClr>
          </a:solidFill>
        </p:spPr>
        <p:txBody>
          <a:bodyPr/>
          <a:lstStyle>
            <a:lvl1pPr>
              <a:defRPr>
                <a:solidFill>
                  <a:schemeClr val="bg1">
                    <a:lumMod val="85000"/>
                  </a:schemeClr>
                </a:solidFill>
              </a:defRPr>
            </a:lvl1pPr>
          </a:lstStyle>
          <a:p>
            <a:endParaRPr lang="en-US"/>
          </a:p>
        </p:txBody>
      </p:sp>
    </p:spTree>
    <p:extLst>
      <p:ext uri="{BB962C8B-B14F-4D97-AF65-F5344CB8AC3E}">
        <p14:creationId xmlns:p14="http://schemas.microsoft.com/office/powerpoint/2010/main" val="169633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6255" y="410829"/>
            <a:ext cx="11134410" cy="1073123"/>
          </a:xfrm>
        </p:spPr>
        <p:txBody>
          <a:bodyPr vert="horz" lIns="0" tIns="0" rIns="0" bIns="0" rtlCol="0" anchor="t" anchorCtr="0">
            <a:normAutofit/>
          </a:bodyPr>
          <a:lstStyle>
            <a:lvl1pPr>
              <a:defRPr lang="en-US" dirty="0"/>
            </a:lvl1pPr>
          </a:lstStyle>
          <a:p>
            <a:pPr lvl="0"/>
            <a:r>
              <a:rPr lang="de-DE" dirty="0"/>
              <a:t>TITELMASTERFORMAT DURCH KLICKEN BEARBEITEN</a:t>
            </a:r>
            <a:endParaRPr lang="en-US" dirty="0"/>
          </a:p>
        </p:txBody>
      </p:sp>
      <p:sp>
        <p:nvSpPr>
          <p:cNvPr id="6" name="Textplatzhalter 12"/>
          <p:cNvSpPr>
            <a:spLocks noGrp="1"/>
          </p:cNvSpPr>
          <p:nvPr>
            <p:ph type="body" sz="quarter" idx="13" hasCustomPrompt="1"/>
          </p:nvPr>
        </p:nvSpPr>
        <p:spPr>
          <a:xfrm>
            <a:off x="516253" y="942477"/>
            <a:ext cx="11133137" cy="541475"/>
          </a:xfrm>
        </p:spPr>
        <p:txBody>
          <a:bodyPr lIns="10798" anchor="t" anchorCtr="0"/>
          <a:lstStyle>
            <a:lvl1pPr marL="0" indent="0">
              <a:buNone/>
              <a:defRPr>
                <a:solidFill>
                  <a:schemeClr val="bg1">
                    <a:lumMod val="50000"/>
                  </a:schemeClr>
                </a:solidFill>
              </a:defRPr>
            </a:lvl1pPr>
          </a:lstStyle>
          <a:p>
            <a:r>
              <a:rPr lang="en-US" noProof="1">
                <a:latin typeface="Calibri Light" panose="020F0302020204030204" pitchFamily="34" charset="0"/>
              </a:rPr>
              <a:t>Enter your subheadline here</a:t>
            </a:r>
          </a:p>
        </p:txBody>
      </p:sp>
      <p:sp>
        <p:nvSpPr>
          <p:cNvPr id="11"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12"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247863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9"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185563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PERATOR">
    <p:spTree>
      <p:nvGrpSpPr>
        <p:cNvPr id="1" name=""/>
        <p:cNvGrpSpPr/>
        <p:nvPr/>
      </p:nvGrpSpPr>
      <p:grpSpPr>
        <a:xfrm>
          <a:off x="0" y="0"/>
          <a:ext cx="0" cy="0"/>
          <a:chOff x="0" y="0"/>
          <a:chExt cx="0" cy="0"/>
        </a:xfrm>
      </p:grpSpPr>
      <p:sp>
        <p:nvSpPr>
          <p:cNvPr id="40" name="Titel 1"/>
          <p:cNvSpPr>
            <a:spLocks noGrp="1"/>
          </p:cNvSpPr>
          <p:nvPr userDrawn="1">
            <p:ph type="title" hasCustomPrompt="1"/>
          </p:nvPr>
        </p:nvSpPr>
        <p:spPr>
          <a:xfrm>
            <a:off x="1073810" y="1006125"/>
            <a:ext cx="7920000" cy="1709843"/>
          </a:xfrm>
        </p:spPr>
        <p:txBody>
          <a:bodyPr tIns="0" anchor="b" anchorCtr="0">
            <a:noAutofit/>
          </a:bodyPr>
          <a:lstStyle>
            <a:lvl1pPr algn="l">
              <a:lnSpc>
                <a:spcPct val="80000"/>
              </a:lnSpc>
              <a:defRPr sz="6000" b="0" cap="none" baseline="0">
                <a:solidFill>
                  <a:schemeClr val="tx1"/>
                </a:solidFill>
                <a:latin typeface="Bebas Neue" panose="020B0506020202020201" pitchFamily="34" charset="0"/>
              </a:defRPr>
            </a:lvl1pPr>
          </a:lstStyle>
          <a:p>
            <a:r>
              <a:rPr lang="de-DE" dirty="0"/>
              <a:t>Free PowerPoint</a:t>
            </a:r>
            <a:br>
              <a:rPr lang="de-DE" dirty="0"/>
            </a:br>
            <a:r>
              <a:rPr lang="de-DE" dirty="0"/>
              <a:t>Template</a:t>
            </a:r>
            <a:endParaRPr lang="en-US" dirty="0"/>
          </a:p>
        </p:txBody>
      </p:sp>
      <p:sp>
        <p:nvSpPr>
          <p:cNvPr id="41" name="Textplatzhalter 2"/>
          <p:cNvSpPr>
            <a:spLocks noGrp="1"/>
          </p:cNvSpPr>
          <p:nvPr userDrawn="1">
            <p:ph type="body" idx="1" hasCustomPrompt="1"/>
          </p:nvPr>
        </p:nvSpPr>
        <p:spPr>
          <a:xfrm>
            <a:off x="1073814" y="2715967"/>
            <a:ext cx="7920000" cy="666000"/>
          </a:xfrm>
        </p:spPr>
        <p:txBody>
          <a:bodyPr anchor="t" anchorCtr="0"/>
          <a:lstStyle>
            <a:lvl1pPr marL="0" marR="0" indent="0" algn="l" defTabSz="914127" rtl="0" eaLnBrk="1" fontAlgn="auto" latinLnBrk="0" hangingPunct="1">
              <a:lnSpc>
                <a:spcPct val="80000"/>
              </a:lnSpc>
              <a:spcBef>
                <a:spcPts val="0"/>
              </a:spcBef>
              <a:spcAft>
                <a:spcPts val="1000"/>
              </a:spcAft>
              <a:buClrTx/>
              <a:buSzTx/>
              <a:buFont typeface="Wingdings" panose="05000000000000000000" pitchFamily="2" charset="2"/>
              <a:buNone/>
              <a:tabLst/>
              <a:defRPr sz="3200">
                <a:solidFill>
                  <a:schemeClr val="tx1">
                    <a:lumMod val="50000"/>
                    <a:lumOff val="50000"/>
                  </a:schemeClr>
                </a:solidFill>
                <a:latin typeface="Calibri Light" panose="020F0302020204030204" pitchFamily="34" charset="0"/>
              </a:defRPr>
            </a:lvl1pPr>
            <a:lvl2pPr marL="457064" indent="0">
              <a:buNone/>
              <a:defRPr sz="1900">
                <a:solidFill>
                  <a:schemeClr val="tx1">
                    <a:tint val="75000"/>
                  </a:schemeClr>
                </a:solidFill>
              </a:defRPr>
            </a:lvl2pPr>
            <a:lvl3pPr marL="914127" indent="0">
              <a:buNone/>
              <a:defRPr sz="1600">
                <a:solidFill>
                  <a:schemeClr val="tx1">
                    <a:tint val="75000"/>
                  </a:schemeClr>
                </a:solidFill>
              </a:defRPr>
            </a:lvl3pPr>
            <a:lvl4pPr marL="1371190" indent="0">
              <a:buNone/>
              <a:defRPr sz="1500">
                <a:solidFill>
                  <a:schemeClr val="tx1">
                    <a:tint val="75000"/>
                  </a:schemeClr>
                </a:solidFill>
              </a:defRPr>
            </a:lvl4pPr>
            <a:lvl5pPr marL="1828252" indent="0">
              <a:buNone/>
              <a:defRPr sz="1500">
                <a:solidFill>
                  <a:schemeClr val="tx1">
                    <a:tint val="75000"/>
                  </a:schemeClr>
                </a:solidFill>
              </a:defRPr>
            </a:lvl5pPr>
            <a:lvl6pPr marL="2285314" indent="0">
              <a:buNone/>
              <a:defRPr sz="1500">
                <a:solidFill>
                  <a:schemeClr val="tx1">
                    <a:tint val="75000"/>
                  </a:schemeClr>
                </a:solidFill>
              </a:defRPr>
            </a:lvl6pPr>
            <a:lvl7pPr marL="2742378" indent="0">
              <a:buNone/>
              <a:defRPr sz="1500">
                <a:solidFill>
                  <a:schemeClr val="tx1">
                    <a:tint val="75000"/>
                  </a:schemeClr>
                </a:solidFill>
              </a:defRPr>
            </a:lvl7pPr>
            <a:lvl8pPr marL="3199440" indent="0">
              <a:buNone/>
              <a:defRPr sz="1500">
                <a:solidFill>
                  <a:schemeClr val="tx1">
                    <a:tint val="75000"/>
                  </a:schemeClr>
                </a:solidFill>
              </a:defRPr>
            </a:lvl8pPr>
            <a:lvl9pPr marL="3656504" indent="0">
              <a:buNone/>
              <a:defRPr sz="1500">
                <a:solidFill>
                  <a:schemeClr val="tx1">
                    <a:tint val="75000"/>
                  </a:schemeClr>
                </a:solidFill>
              </a:defRPr>
            </a:lvl9pPr>
          </a:lstStyle>
          <a:p>
            <a:pPr marL="0" marR="0" lvl="0" indent="0" algn="l" defTabSz="914127" rtl="0" eaLnBrk="1" fontAlgn="auto" latinLnBrk="0" hangingPunct="1">
              <a:lnSpc>
                <a:spcPct val="80000"/>
              </a:lnSpc>
              <a:spcBef>
                <a:spcPts val="0"/>
              </a:spcBef>
              <a:spcAft>
                <a:spcPts val="1000"/>
              </a:spcAft>
              <a:buClrTx/>
              <a:buSzTx/>
              <a:buFont typeface="Wingdings" panose="05000000000000000000" pitchFamily="2" charset="2"/>
              <a:buNone/>
              <a:tabLst/>
              <a:defRPr/>
            </a:pPr>
            <a:r>
              <a:rPr lang="de-DE" dirty="0"/>
              <a:t>PRESENTATIONLOAD</a:t>
            </a:r>
          </a:p>
          <a:p>
            <a:pPr lvl="0"/>
            <a:endParaRPr lang="de-DE" dirty="0"/>
          </a:p>
        </p:txBody>
      </p:sp>
      <p:grpSp>
        <p:nvGrpSpPr>
          <p:cNvPr id="10" name="Gruppieren 9"/>
          <p:cNvGrpSpPr/>
          <p:nvPr userDrawn="1"/>
        </p:nvGrpSpPr>
        <p:grpSpPr>
          <a:xfrm>
            <a:off x="6577432" y="3245473"/>
            <a:ext cx="5612981" cy="3612531"/>
            <a:chOff x="6577432" y="3245471"/>
            <a:chExt cx="5612981" cy="3612530"/>
          </a:xfrm>
        </p:grpSpPr>
        <p:grpSp>
          <p:nvGrpSpPr>
            <p:cNvPr id="7" name="Gruppieren 6"/>
            <p:cNvGrpSpPr/>
            <p:nvPr userDrawn="1"/>
          </p:nvGrpSpPr>
          <p:grpSpPr>
            <a:xfrm>
              <a:off x="7593020" y="3245471"/>
              <a:ext cx="4597393" cy="3612530"/>
              <a:chOff x="7593020" y="3245471"/>
              <a:chExt cx="4597393" cy="3612530"/>
            </a:xfrm>
          </p:grpSpPr>
          <p:sp>
            <p:nvSpPr>
              <p:cNvPr id="79" name="Flussdiagramm: Daten 6"/>
              <p:cNvSpPr/>
              <p:nvPr userDrawn="1"/>
            </p:nvSpPr>
            <p:spPr>
              <a:xfrm rot="14100000" flipH="1" flipV="1">
                <a:off x="10072040" y="3265255"/>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Rechteck 4"/>
              <p:cNvSpPr/>
              <p:nvPr userDrawn="1"/>
            </p:nvSpPr>
            <p:spPr>
              <a:xfrm>
                <a:off x="9956851" y="3486255"/>
                <a:ext cx="2233562" cy="3183919"/>
              </a:xfrm>
              <a:custGeom>
                <a:avLst/>
                <a:gdLst/>
                <a:ahLst/>
                <a:cxnLst/>
                <a:rect l="l" t="t" r="r" b="b"/>
                <a:pathLst>
                  <a:path w="2233562" h="3183919">
                    <a:moveTo>
                      <a:pt x="768385" y="232"/>
                    </a:moveTo>
                    <a:lnTo>
                      <a:pt x="2233562" y="2089951"/>
                    </a:lnTo>
                    <a:lnTo>
                      <a:pt x="2233562" y="3183919"/>
                    </a:lnTo>
                    <a:lnTo>
                      <a:pt x="384221" y="547828"/>
                    </a:lnTo>
                    <a:close/>
                    <a:moveTo>
                      <a:pt x="0" y="152"/>
                    </a:moveTo>
                    <a:lnTo>
                      <a:pt x="113" y="152"/>
                    </a:lnTo>
                    <a:lnTo>
                      <a:pt x="56" y="232"/>
                    </a:lnTo>
                    <a:close/>
                    <a:moveTo>
                      <a:pt x="768221" y="0"/>
                    </a:moveTo>
                    <a:lnTo>
                      <a:pt x="768328" y="152"/>
                    </a:lnTo>
                    <a:lnTo>
                      <a:pt x="384220" y="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91" name="Rechteck 90"/>
              <p:cNvSpPr/>
              <p:nvPr userDrawn="1"/>
            </p:nvSpPr>
            <p:spPr>
              <a:xfrm>
                <a:off x="7593020" y="3486254"/>
                <a:ext cx="3132274" cy="3371747"/>
              </a:xfrm>
              <a:custGeom>
                <a:avLst/>
                <a:gdLst/>
                <a:ahLst/>
                <a:cxnLst/>
                <a:rect l="l" t="t" r="r" b="b"/>
                <a:pathLst>
                  <a:path w="3132274" h="3371747">
                    <a:moveTo>
                      <a:pt x="2363890" y="233"/>
                    </a:moveTo>
                    <a:lnTo>
                      <a:pt x="2748053" y="547829"/>
                    </a:lnTo>
                    <a:lnTo>
                      <a:pt x="766942" y="3371747"/>
                    </a:lnTo>
                    <a:lnTo>
                      <a:pt x="0" y="3371747"/>
                    </a:lnTo>
                    <a:close/>
                    <a:moveTo>
                      <a:pt x="3132274" y="152"/>
                    </a:moveTo>
                    <a:lnTo>
                      <a:pt x="3132217" y="233"/>
                    </a:lnTo>
                    <a:lnTo>
                      <a:pt x="3132161" y="152"/>
                    </a:lnTo>
                    <a:close/>
                    <a:moveTo>
                      <a:pt x="2364053" y="0"/>
                    </a:moveTo>
                    <a:lnTo>
                      <a:pt x="2748053" y="76"/>
                    </a:lnTo>
                    <a:lnTo>
                      <a:pt x="2363946" y="152"/>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8" name="Gruppieren 7"/>
            <p:cNvGrpSpPr/>
            <p:nvPr userDrawn="1"/>
          </p:nvGrpSpPr>
          <p:grpSpPr>
            <a:xfrm>
              <a:off x="6577432" y="5180674"/>
              <a:ext cx="2563671" cy="1677327"/>
              <a:chOff x="6577432" y="5180674"/>
              <a:chExt cx="2563671" cy="1677327"/>
            </a:xfrm>
          </p:grpSpPr>
          <p:sp>
            <p:nvSpPr>
              <p:cNvPr id="83" name="Flussdiagramm: Daten 6"/>
              <p:cNvSpPr/>
              <p:nvPr userDrawn="1"/>
            </p:nvSpPr>
            <p:spPr>
              <a:xfrm rot="14100000" flipH="1" flipV="1">
                <a:off x="7726988" y="5190401"/>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0" name="Rechteck 89"/>
              <p:cNvSpPr/>
              <p:nvPr userDrawn="1"/>
            </p:nvSpPr>
            <p:spPr>
              <a:xfrm>
                <a:off x="7670354" y="5299062"/>
                <a:ext cx="1470749" cy="1558938"/>
              </a:xfrm>
              <a:custGeom>
                <a:avLst/>
                <a:gdLst/>
                <a:ahLst/>
                <a:cxnLst/>
                <a:rect l="l" t="t" r="r" b="b"/>
                <a:pathLst>
                  <a:path w="1470749" h="1558938">
                    <a:moveTo>
                      <a:pt x="377802" y="114"/>
                    </a:moveTo>
                    <a:lnTo>
                      <a:pt x="1470749" y="1558938"/>
                    </a:lnTo>
                    <a:lnTo>
                      <a:pt x="1093614" y="1558938"/>
                    </a:lnTo>
                    <a:lnTo>
                      <a:pt x="188914" y="269358"/>
                    </a:lnTo>
                    <a:close/>
                    <a:moveTo>
                      <a:pt x="0" y="75"/>
                    </a:moveTo>
                    <a:lnTo>
                      <a:pt x="55" y="75"/>
                    </a:lnTo>
                    <a:lnTo>
                      <a:pt x="26" y="115"/>
                    </a:lnTo>
                    <a:close/>
                    <a:moveTo>
                      <a:pt x="377722" y="0"/>
                    </a:moveTo>
                    <a:lnTo>
                      <a:pt x="377774" y="75"/>
                    </a:lnTo>
                    <a:lnTo>
                      <a:pt x="188914" y="37"/>
                    </a:lnTo>
                    <a:close/>
                  </a:path>
                </a:pathLst>
              </a:cu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92" name="Rechteck 91"/>
              <p:cNvSpPr/>
              <p:nvPr userDrawn="1"/>
            </p:nvSpPr>
            <p:spPr>
              <a:xfrm>
                <a:off x="6577432" y="5299064"/>
                <a:ext cx="1470748" cy="1558937"/>
              </a:xfrm>
              <a:custGeom>
                <a:avLst/>
                <a:gdLst/>
                <a:ahLst/>
                <a:cxnLst/>
                <a:rect l="l" t="t" r="r" b="b"/>
                <a:pathLst>
                  <a:path w="1470748" h="1558937">
                    <a:moveTo>
                      <a:pt x="1092946" y="114"/>
                    </a:moveTo>
                    <a:lnTo>
                      <a:pt x="1281834" y="269358"/>
                    </a:lnTo>
                    <a:lnTo>
                      <a:pt x="377134" y="1558937"/>
                    </a:lnTo>
                    <a:lnTo>
                      <a:pt x="0" y="1558937"/>
                    </a:lnTo>
                    <a:close/>
                    <a:moveTo>
                      <a:pt x="1470748" y="75"/>
                    </a:moveTo>
                    <a:lnTo>
                      <a:pt x="1470720" y="115"/>
                    </a:lnTo>
                    <a:lnTo>
                      <a:pt x="1470693" y="75"/>
                    </a:lnTo>
                    <a:close/>
                    <a:moveTo>
                      <a:pt x="1093026" y="0"/>
                    </a:moveTo>
                    <a:lnTo>
                      <a:pt x="1281833" y="37"/>
                    </a:lnTo>
                    <a:lnTo>
                      <a:pt x="1092974" y="75"/>
                    </a:ln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9" name="Gruppieren 8"/>
            <p:cNvGrpSpPr/>
            <p:nvPr userDrawn="1"/>
          </p:nvGrpSpPr>
          <p:grpSpPr>
            <a:xfrm>
              <a:off x="7702310" y="4699902"/>
              <a:ext cx="3394601" cy="2158099"/>
              <a:chOff x="7702310" y="4699902"/>
              <a:chExt cx="3394601" cy="2158099"/>
            </a:xfrm>
          </p:grpSpPr>
          <p:sp>
            <p:nvSpPr>
              <p:cNvPr id="87" name="Flussdiagramm: Daten 6"/>
              <p:cNvSpPr/>
              <p:nvPr userDrawn="1"/>
            </p:nvSpPr>
            <p:spPr>
              <a:xfrm rot="14100000" flipH="1" flipV="1">
                <a:off x="9169333" y="4716836"/>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8" name="Rechteck 87"/>
              <p:cNvSpPr/>
              <p:nvPr userDrawn="1"/>
            </p:nvSpPr>
            <p:spPr>
              <a:xfrm>
                <a:off x="9070737" y="4906000"/>
                <a:ext cx="2026174" cy="1952001"/>
              </a:xfrm>
              <a:custGeom>
                <a:avLst/>
                <a:gdLst/>
                <a:ahLst/>
                <a:cxnLst/>
                <a:rect l="l" t="t" r="r" b="b"/>
                <a:pathLst>
                  <a:path w="2026174" h="1952001">
                    <a:moveTo>
                      <a:pt x="657696" y="199"/>
                    </a:moveTo>
                    <a:lnTo>
                      <a:pt x="2026174" y="1952001"/>
                    </a:lnTo>
                    <a:lnTo>
                      <a:pt x="1369329" y="1952001"/>
                    </a:lnTo>
                    <a:lnTo>
                      <a:pt x="328872" y="468912"/>
                    </a:lnTo>
                    <a:close/>
                    <a:moveTo>
                      <a:pt x="96" y="130"/>
                    </a:moveTo>
                    <a:lnTo>
                      <a:pt x="48" y="200"/>
                    </a:lnTo>
                    <a:lnTo>
                      <a:pt x="0" y="130"/>
                    </a:lnTo>
                    <a:close/>
                    <a:moveTo>
                      <a:pt x="657556" y="0"/>
                    </a:moveTo>
                    <a:lnTo>
                      <a:pt x="657647" y="130"/>
                    </a:lnTo>
                    <a:lnTo>
                      <a:pt x="328872" y="65"/>
                    </a:ln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89" name="Rechteck 88"/>
              <p:cNvSpPr/>
              <p:nvPr userDrawn="1"/>
            </p:nvSpPr>
            <p:spPr>
              <a:xfrm>
                <a:off x="7702310" y="4906002"/>
                <a:ext cx="2026174" cy="1951999"/>
              </a:xfrm>
              <a:custGeom>
                <a:avLst/>
                <a:gdLst/>
                <a:ahLst/>
                <a:cxnLst/>
                <a:rect l="l" t="t" r="r" b="b"/>
                <a:pathLst>
                  <a:path w="2026174" h="1951999">
                    <a:moveTo>
                      <a:pt x="1368478" y="199"/>
                    </a:moveTo>
                    <a:lnTo>
                      <a:pt x="1697302" y="468912"/>
                    </a:lnTo>
                    <a:lnTo>
                      <a:pt x="656847" y="1951999"/>
                    </a:lnTo>
                    <a:lnTo>
                      <a:pt x="0" y="1951999"/>
                    </a:lnTo>
                    <a:close/>
                    <a:moveTo>
                      <a:pt x="2026174" y="130"/>
                    </a:moveTo>
                    <a:lnTo>
                      <a:pt x="2026125" y="199"/>
                    </a:lnTo>
                    <a:lnTo>
                      <a:pt x="2026077" y="130"/>
                    </a:lnTo>
                    <a:close/>
                    <a:moveTo>
                      <a:pt x="1368618" y="0"/>
                    </a:moveTo>
                    <a:lnTo>
                      <a:pt x="1697301" y="64"/>
                    </a:lnTo>
                    <a:lnTo>
                      <a:pt x="1368526" y="131"/>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spTree>
    <p:extLst>
      <p:ext uri="{BB962C8B-B14F-4D97-AF65-F5344CB8AC3E}">
        <p14:creationId xmlns:p14="http://schemas.microsoft.com/office/powerpoint/2010/main" val="177847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0" name="Titel 1"/>
          <p:cNvSpPr>
            <a:spLocks noGrp="1"/>
          </p:cNvSpPr>
          <p:nvPr>
            <p:ph type="title" hasCustomPrompt="1"/>
          </p:nvPr>
        </p:nvSpPr>
        <p:spPr>
          <a:xfrm>
            <a:off x="1044376" y="4"/>
            <a:ext cx="10101664" cy="3741441"/>
          </a:xfrm>
        </p:spPr>
        <p:txBody>
          <a:bodyPr rIns="3598920" anchor="b" anchorCtr="0">
            <a:noAutofit/>
          </a:bodyPr>
          <a:lstStyle>
            <a:lvl1pPr algn="l">
              <a:lnSpc>
                <a:spcPct val="80000"/>
              </a:lnSpc>
              <a:defRPr sz="8800" b="0" cap="all">
                <a:solidFill>
                  <a:schemeClr val="accent1"/>
                </a:solidFill>
                <a:latin typeface="Bebas Neue" pitchFamily="34" charset="0"/>
              </a:defRPr>
            </a:lvl1pPr>
          </a:lstStyle>
          <a:p>
            <a:r>
              <a:rPr lang="de-DE" dirty="0"/>
              <a:t>FREE POWERPOINT</a:t>
            </a:r>
            <a:br>
              <a:rPr lang="de-DE" dirty="0"/>
            </a:br>
            <a:r>
              <a:rPr lang="de-DE" dirty="0"/>
              <a:t>TEMPLATE</a:t>
            </a:r>
            <a:endParaRPr lang="en-US" dirty="0"/>
          </a:p>
        </p:txBody>
      </p:sp>
      <p:sp>
        <p:nvSpPr>
          <p:cNvPr id="11" name="Textplatzhalter 2"/>
          <p:cNvSpPr>
            <a:spLocks noGrp="1"/>
          </p:cNvSpPr>
          <p:nvPr>
            <p:ph type="body" idx="1" hasCustomPrompt="1"/>
          </p:nvPr>
        </p:nvSpPr>
        <p:spPr>
          <a:xfrm>
            <a:off x="1044376" y="3741445"/>
            <a:ext cx="10101664" cy="2061759"/>
          </a:xfrm>
          <a:prstGeom prst="rect">
            <a:avLst/>
          </a:prstGeom>
        </p:spPr>
        <p:txBody>
          <a:bodyPr rIns="3598920" anchor="t" anchorCtr="0"/>
          <a:lstStyle>
            <a:lvl1pPr marL="0" indent="0">
              <a:lnSpc>
                <a:spcPct val="80000"/>
              </a:lnSpc>
              <a:buNone/>
              <a:defRPr sz="4400">
                <a:solidFill>
                  <a:schemeClr val="accent1">
                    <a:lumMod val="50000"/>
                  </a:schemeClr>
                </a:solidFill>
              </a:defRPr>
            </a:lvl1pPr>
            <a:lvl2pPr marL="457064" indent="0">
              <a:buNone/>
              <a:defRPr sz="1900">
                <a:solidFill>
                  <a:schemeClr val="tx1">
                    <a:tint val="75000"/>
                  </a:schemeClr>
                </a:solidFill>
              </a:defRPr>
            </a:lvl2pPr>
            <a:lvl3pPr marL="914127" indent="0">
              <a:buNone/>
              <a:defRPr sz="1600">
                <a:solidFill>
                  <a:schemeClr val="tx1">
                    <a:tint val="75000"/>
                  </a:schemeClr>
                </a:solidFill>
              </a:defRPr>
            </a:lvl3pPr>
            <a:lvl4pPr marL="1371190" indent="0">
              <a:buNone/>
              <a:defRPr sz="1500">
                <a:solidFill>
                  <a:schemeClr val="tx1">
                    <a:tint val="75000"/>
                  </a:schemeClr>
                </a:solidFill>
              </a:defRPr>
            </a:lvl4pPr>
            <a:lvl5pPr marL="1828252" indent="0">
              <a:buNone/>
              <a:defRPr sz="1500">
                <a:solidFill>
                  <a:schemeClr val="tx1">
                    <a:tint val="75000"/>
                  </a:schemeClr>
                </a:solidFill>
              </a:defRPr>
            </a:lvl5pPr>
            <a:lvl6pPr marL="2285314" indent="0">
              <a:buNone/>
              <a:defRPr sz="1500">
                <a:solidFill>
                  <a:schemeClr val="tx1">
                    <a:tint val="75000"/>
                  </a:schemeClr>
                </a:solidFill>
              </a:defRPr>
            </a:lvl6pPr>
            <a:lvl7pPr marL="2742378" indent="0">
              <a:buNone/>
              <a:defRPr sz="1500">
                <a:solidFill>
                  <a:schemeClr val="tx1">
                    <a:tint val="75000"/>
                  </a:schemeClr>
                </a:solidFill>
              </a:defRPr>
            </a:lvl7pPr>
            <a:lvl8pPr marL="3199440" indent="0">
              <a:buNone/>
              <a:defRPr sz="1500">
                <a:solidFill>
                  <a:schemeClr val="tx1">
                    <a:tint val="75000"/>
                  </a:schemeClr>
                </a:solidFill>
              </a:defRPr>
            </a:lvl8pPr>
            <a:lvl9pPr marL="3656504" indent="0">
              <a:buNone/>
              <a:defRPr sz="1500">
                <a:solidFill>
                  <a:schemeClr val="tx1">
                    <a:tint val="75000"/>
                  </a:schemeClr>
                </a:solidFill>
              </a:defRPr>
            </a:lvl9pPr>
          </a:lstStyle>
          <a:p>
            <a:pPr lvl="0"/>
            <a:r>
              <a:rPr lang="de-DE" dirty="0"/>
              <a:t>PRESENTATIONLOAD</a:t>
            </a:r>
          </a:p>
        </p:txBody>
      </p:sp>
      <p:grpSp>
        <p:nvGrpSpPr>
          <p:cNvPr id="37" name="Gruppieren 36"/>
          <p:cNvGrpSpPr/>
          <p:nvPr userDrawn="1"/>
        </p:nvGrpSpPr>
        <p:grpSpPr>
          <a:xfrm>
            <a:off x="81034" y="5206769"/>
            <a:ext cx="3453610" cy="1898584"/>
            <a:chOff x="81031" y="5206769"/>
            <a:chExt cx="3453611" cy="1898584"/>
          </a:xfrm>
        </p:grpSpPr>
        <p:grpSp>
          <p:nvGrpSpPr>
            <p:cNvPr id="38" name="Gruppieren 37"/>
            <p:cNvGrpSpPr/>
            <p:nvPr userDrawn="1"/>
          </p:nvGrpSpPr>
          <p:grpSpPr>
            <a:xfrm>
              <a:off x="81031" y="5206769"/>
              <a:ext cx="1991801" cy="1736748"/>
              <a:chOff x="81031" y="5206769"/>
              <a:chExt cx="1991801" cy="1736748"/>
            </a:xfrm>
          </p:grpSpPr>
          <p:sp>
            <p:nvSpPr>
              <p:cNvPr id="47" name="Flussdiagramm: Daten 6"/>
              <p:cNvSpPr/>
              <p:nvPr userDrawn="1"/>
            </p:nvSpPr>
            <p:spPr>
              <a:xfrm rot="7500000" flipV="1">
                <a:off x="-472446" y="5760246"/>
                <a:ext cx="1736748" cy="629794"/>
              </a:xfrm>
              <a:custGeom>
                <a:avLst/>
                <a:gdLst>
                  <a:gd name="connsiteX0" fmla="*/ 4875386 w 7920475"/>
                  <a:gd name="connsiteY0" fmla="*/ 1896 h 634035"/>
                  <a:gd name="connsiteX1" fmla="*/ 7498123 w 7920475"/>
                  <a:gd name="connsiteY1" fmla="*/ 627301 h 634035"/>
                  <a:gd name="connsiteX2" fmla="*/ 7920475 w 7920475"/>
                  <a:gd name="connsiteY2" fmla="*/ 0 h 634035"/>
                  <a:gd name="connsiteX3" fmla="*/ 4875386 w 7920475"/>
                  <a:gd name="connsiteY3" fmla="*/ 1896 h 634035"/>
                  <a:gd name="connsiteX4" fmla="*/ 440793 w 7920475"/>
                  <a:gd name="connsiteY4" fmla="*/ 4657 h 634035"/>
                  <a:gd name="connsiteX5" fmla="*/ 669010 w 7920475"/>
                  <a:gd name="connsiteY5" fmla="*/ 633434 h 634035"/>
                  <a:gd name="connsiteX6" fmla="*/ 1604583 w 7920475"/>
                  <a:gd name="connsiteY6" fmla="*/ 632594 h 634035"/>
                  <a:gd name="connsiteX7" fmla="*/ 1736748 w 7920475"/>
                  <a:gd name="connsiteY7" fmla="*/ 443842 h 634035"/>
                  <a:gd name="connsiteX8" fmla="*/ 1108933 w 7920475"/>
                  <a:gd name="connsiteY8" fmla="*/ 4241 h 634035"/>
                  <a:gd name="connsiteX9" fmla="*/ 440793 w 7920475"/>
                  <a:gd name="connsiteY9" fmla="*/ 4657 h 634035"/>
                  <a:gd name="connsiteX10" fmla="*/ 0 w 7920475"/>
                  <a:gd name="connsiteY10" fmla="*/ 634035 h 634035"/>
                  <a:gd name="connsiteX11" fmla="*/ 98 w 7920475"/>
                  <a:gd name="connsiteY11" fmla="*/ 634035 h 634035"/>
                  <a:gd name="connsiteX12" fmla="*/ 65 w 7920475"/>
                  <a:gd name="connsiteY12" fmla="*/ 633943 h 634035"/>
                  <a:gd name="connsiteX13" fmla="*/ 0 w 7920475"/>
                  <a:gd name="connsiteY13" fmla="*/ 634035 h 634035"/>
                  <a:gd name="connsiteX14" fmla="*/ 440509 w 7920475"/>
                  <a:gd name="connsiteY14" fmla="*/ 4658 h 634035"/>
                  <a:gd name="connsiteX15" fmla="*/ 220317 w 7920475"/>
                  <a:gd name="connsiteY15" fmla="*/ 319256 h 634035"/>
                  <a:gd name="connsiteX16" fmla="*/ 440695 w 7920475"/>
                  <a:gd name="connsiteY16" fmla="*/ 4657 h 634035"/>
                  <a:gd name="connsiteX17" fmla="*/ 440509 w 7920475"/>
                  <a:gd name="connsiteY17" fmla="*/ 4658 h 634035"/>
                  <a:gd name="connsiteX0" fmla="*/ 4875386 w 7920475"/>
                  <a:gd name="connsiteY0" fmla="*/ 1896 h 634035"/>
                  <a:gd name="connsiteX1" fmla="*/ 7920475 w 7920475"/>
                  <a:gd name="connsiteY1" fmla="*/ 0 h 634035"/>
                  <a:gd name="connsiteX2" fmla="*/ 4875386 w 7920475"/>
                  <a:gd name="connsiteY2" fmla="*/ 1896 h 634035"/>
                  <a:gd name="connsiteX3" fmla="*/ 440793 w 7920475"/>
                  <a:gd name="connsiteY3" fmla="*/ 4657 h 634035"/>
                  <a:gd name="connsiteX4" fmla="*/ 669010 w 7920475"/>
                  <a:gd name="connsiteY4" fmla="*/ 633434 h 634035"/>
                  <a:gd name="connsiteX5" fmla="*/ 1604583 w 7920475"/>
                  <a:gd name="connsiteY5" fmla="*/ 632594 h 634035"/>
                  <a:gd name="connsiteX6" fmla="*/ 1736748 w 7920475"/>
                  <a:gd name="connsiteY6" fmla="*/ 443842 h 634035"/>
                  <a:gd name="connsiteX7" fmla="*/ 1108933 w 7920475"/>
                  <a:gd name="connsiteY7" fmla="*/ 4241 h 634035"/>
                  <a:gd name="connsiteX8" fmla="*/ 440793 w 7920475"/>
                  <a:gd name="connsiteY8" fmla="*/ 4657 h 634035"/>
                  <a:gd name="connsiteX9" fmla="*/ 0 w 7920475"/>
                  <a:gd name="connsiteY9" fmla="*/ 634035 h 634035"/>
                  <a:gd name="connsiteX10" fmla="*/ 98 w 7920475"/>
                  <a:gd name="connsiteY10" fmla="*/ 634035 h 634035"/>
                  <a:gd name="connsiteX11" fmla="*/ 65 w 7920475"/>
                  <a:gd name="connsiteY11" fmla="*/ 633943 h 634035"/>
                  <a:gd name="connsiteX12" fmla="*/ 0 w 7920475"/>
                  <a:gd name="connsiteY12" fmla="*/ 634035 h 634035"/>
                  <a:gd name="connsiteX13" fmla="*/ 440509 w 7920475"/>
                  <a:gd name="connsiteY13" fmla="*/ 4658 h 634035"/>
                  <a:gd name="connsiteX14" fmla="*/ 220317 w 7920475"/>
                  <a:gd name="connsiteY14" fmla="*/ 319256 h 634035"/>
                  <a:gd name="connsiteX15" fmla="*/ 440695 w 7920475"/>
                  <a:gd name="connsiteY15" fmla="*/ 4657 h 634035"/>
                  <a:gd name="connsiteX16" fmla="*/ 440509 w 7920475"/>
                  <a:gd name="connsiteY16" fmla="*/ 4658 h 634035"/>
                  <a:gd name="connsiteX0" fmla="*/ 440793 w 1736748"/>
                  <a:gd name="connsiteY0" fmla="*/ 416 h 629794"/>
                  <a:gd name="connsiteX1" fmla="*/ 669010 w 1736748"/>
                  <a:gd name="connsiteY1" fmla="*/ 629193 h 629794"/>
                  <a:gd name="connsiteX2" fmla="*/ 1604583 w 1736748"/>
                  <a:gd name="connsiteY2" fmla="*/ 628353 h 629794"/>
                  <a:gd name="connsiteX3" fmla="*/ 1736748 w 1736748"/>
                  <a:gd name="connsiteY3" fmla="*/ 439601 h 629794"/>
                  <a:gd name="connsiteX4" fmla="*/ 1108933 w 1736748"/>
                  <a:gd name="connsiteY4" fmla="*/ 0 h 629794"/>
                  <a:gd name="connsiteX5" fmla="*/ 440793 w 1736748"/>
                  <a:gd name="connsiteY5" fmla="*/ 416 h 629794"/>
                  <a:gd name="connsiteX6" fmla="*/ 0 w 1736748"/>
                  <a:gd name="connsiteY6" fmla="*/ 629794 h 629794"/>
                  <a:gd name="connsiteX7" fmla="*/ 98 w 1736748"/>
                  <a:gd name="connsiteY7" fmla="*/ 629794 h 629794"/>
                  <a:gd name="connsiteX8" fmla="*/ 65 w 1736748"/>
                  <a:gd name="connsiteY8" fmla="*/ 629702 h 629794"/>
                  <a:gd name="connsiteX9" fmla="*/ 0 w 1736748"/>
                  <a:gd name="connsiteY9" fmla="*/ 629794 h 629794"/>
                  <a:gd name="connsiteX10" fmla="*/ 440509 w 1736748"/>
                  <a:gd name="connsiteY10" fmla="*/ 417 h 629794"/>
                  <a:gd name="connsiteX11" fmla="*/ 220317 w 1736748"/>
                  <a:gd name="connsiteY11" fmla="*/ 315015 h 629794"/>
                  <a:gd name="connsiteX12" fmla="*/ 440695 w 1736748"/>
                  <a:gd name="connsiteY12" fmla="*/ 416 h 629794"/>
                  <a:gd name="connsiteX13" fmla="*/ 440509 w 1736748"/>
                  <a:gd name="connsiteY13" fmla="*/ 417 h 62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36748" h="629794">
                    <a:moveTo>
                      <a:pt x="440793" y="416"/>
                    </a:moveTo>
                    <a:lnTo>
                      <a:pt x="669010" y="629193"/>
                    </a:lnTo>
                    <a:lnTo>
                      <a:pt x="1604583" y="628353"/>
                    </a:lnTo>
                    <a:lnTo>
                      <a:pt x="1736748" y="439601"/>
                    </a:lnTo>
                    <a:lnTo>
                      <a:pt x="1108933" y="0"/>
                    </a:lnTo>
                    <a:lnTo>
                      <a:pt x="440793" y="416"/>
                    </a:lnTo>
                    <a:close/>
                    <a:moveTo>
                      <a:pt x="0" y="629794"/>
                    </a:moveTo>
                    <a:lnTo>
                      <a:pt x="98" y="629794"/>
                    </a:lnTo>
                    <a:cubicBezTo>
                      <a:pt x="87" y="629763"/>
                      <a:pt x="76" y="629733"/>
                      <a:pt x="65" y="629702"/>
                    </a:cubicBezTo>
                    <a:lnTo>
                      <a:pt x="0" y="629794"/>
                    </a:lnTo>
                    <a:close/>
                    <a:moveTo>
                      <a:pt x="440509" y="417"/>
                    </a:moveTo>
                    <a:lnTo>
                      <a:pt x="220317" y="315015"/>
                    </a:lnTo>
                    <a:lnTo>
                      <a:pt x="440695" y="416"/>
                    </a:lnTo>
                    <a:lnTo>
                      <a:pt x="440509" y="41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8" name="Flussdiagramm: Daten 6"/>
              <p:cNvSpPr/>
              <p:nvPr userDrawn="1"/>
            </p:nvSpPr>
            <p:spPr>
              <a:xfrm rot="7500000" flipV="1">
                <a:off x="367821" y="5323279"/>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9" name="Rechteck 4"/>
              <p:cNvSpPr/>
              <p:nvPr userDrawn="1"/>
            </p:nvSpPr>
            <p:spPr>
              <a:xfrm>
                <a:off x="383512" y="5544278"/>
                <a:ext cx="1689320" cy="1313723"/>
              </a:xfrm>
              <a:custGeom>
                <a:avLst/>
                <a:gdLst/>
                <a:ahLst/>
                <a:cxnLst/>
                <a:rect l="l" t="t" r="r" b="b"/>
                <a:pathLst>
                  <a:path w="1689320" h="1313723">
                    <a:moveTo>
                      <a:pt x="768385" y="233"/>
                    </a:moveTo>
                    <a:lnTo>
                      <a:pt x="1689320" y="1313723"/>
                    </a:lnTo>
                    <a:lnTo>
                      <a:pt x="921532" y="1313723"/>
                    </a:lnTo>
                    <a:lnTo>
                      <a:pt x="384221" y="547829"/>
                    </a:lnTo>
                    <a:close/>
                    <a:moveTo>
                      <a:pt x="0" y="152"/>
                    </a:moveTo>
                    <a:lnTo>
                      <a:pt x="113" y="152"/>
                    </a:lnTo>
                    <a:lnTo>
                      <a:pt x="57" y="233"/>
                    </a:lnTo>
                    <a:close/>
                    <a:moveTo>
                      <a:pt x="768221" y="0"/>
                    </a:moveTo>
                    <a:lnTo>
                      <a:pt x="768328" y="152"/>
                    </a:lnTo>
                    <a:lnTo>
                      <a:pt x="384221" y="76"/>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9" name="Gruppieren 38"/>
            <p:cNvGrpSpPr/>
            <p:nvPr userDrawn="1"/>
          </p:nvGrpSpPr>
          <p:grpSpPr>
            <a:xfrm>
              <a:off x="2076330" y="5572847"/>
              <a:ext cx="1458312" cy="1510739"/>
              <a:chOff x="2076330" y="5572847"/>
              <a:chExt cx="1458312" cy="1510739"/>
            </a:xfrm>
          </p:grpSpPr>
          <p:sp>
            <p:nvSpPr>
              <p:cNvPr id="44" name="Flussdiagramm: Daten 6"/>
              <p:cNvSpPr/>
              <p:nvPr userDrawn="1"/>
            </p:nvSpPr>
            <p:spPr>
              <a:xfrm rot="7500000" flipV="1">
                <a:off x="1476091" y="6173086"/>
                <a:ext cx="1510739" cy="310261"/>
              </a:xfrm>
              <a:custGeom>
                <a:avLst/>
                <a:gdLst/>
                <a:ahLst/>
                <a:cxnLst/>
                <a:rect l="l" t="t" r="r" b="b"/>
                <a:pathLst>
                  <a:path w="1510739" h="310261">
                    <a:moveTo>
                      <a:pt x="216732" y="805"/>
                    </a:moveTo>
                    <a:lnTo>
                      <a:pt x="328942" y="309965"/>
                    </a:lnTo>
                    <a:lnTo>
                      <a:pt x="1294306" y="309098"/>
                    </a:lnTo>
                    <a:lnTo>
                      <a:pt x="1510739" y="0"/>
                    </a:lnTo>
                    <a:close/>
                    <a:moveTo>
                      <a:pt x="0" y="310260"/>
                    </a:moveTo>
                    <a:lnTo>
                      <a:pt x="49" y="310261"/>
                    </a:lnTo>
                    <a:lnTo>
                      <a:pt x="33" y="310215"/>
                    </a:lnTo>
                    <a:close/>
                    <a:moveTo>
                      <a:pt x="216592" y="805"/>
                    </a:moveTo>
                    <a:lnTo>
                      <a:pt x="108327" y="155489"/>
                    </a:lnTo>
                    <a:lnTo>
                      <a:pt x="216684" y="806"/>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5" name="Flussdiagramm: Daten 6"/>
              <p:cNvSpPr/>
              <p:nvPr userDrawn="1"/>
            </p:nvSpPr>
            <p:spPr>
              <a:xfrm rot="7500000" flipV="1">
                <a:off x="2406251" y="5689698"/>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6" name="Rechteck 3"/>
              <p:cNvSpPr/>
              <p:nvPr userDrawn="1"/>
            </p:nvSpPr>
            <p:spPr>
              <a:xfrm>
                <a:off x="2602883" y="5798360"/>
                <a:ext cx="931759" cy="1059640"/>
              </a:xfrm>
              <a:custGeom>
                <a:avLst/>
                <a:gdLst>
                  <a:gd name="connsiteX0" fmla="*/ 0 w 6868510"/>
                  <a:gd name="connsiteY0" fmla="*/ 1059640 h 6010012"/>
                  <a:gd name="connsiteX1" fmla="*/ 3654987 w 6868510"/>
                  <a:gd name="connsiteY1" fmla="*/ 1059640 h 6010012"/>
                  <a:gd name="connsiteX2" fmla="*/ 5028976 w 6868510"/>
                  <a:gd name="connsiteY2" fmla="*/ 3018153 h 6010012"/>
                  <a:gd name="connsiteX3" fmla="*/ 5400740 w 6868510"/>
                  <a:gd name="connsiteY3" fmla="*/ 3011352 h 6010012"/>
                  <a:gd name="connsiteX4" fmla="*/ 4032326 w 6868510"/>
                  <a:gd name="connsiteY4" fmla="*/ 1059640 h 6010012"/>
                  <a:gd name="connsiteX5" fmla="*/ 6868510 w 6868510"/>
                  <a:gd name="connsiteY5" fmla="*/ 6010012 h 6010012"/>
                  <a:gd name="connsiteX6" fmla="*/ 0 w 6868510"/>
                  <a:gd name="connsiteY6" fmla="*/ 6010012 h 6010012"/>
                  <a:gd name="connsiteX7" fmla="*/ 0 w 6868510"/>
                  <a:gd name="connsiteY7" fmla="*/ 1059640 h 6010012"/>
                  <a:gd name="connsiteX8" fmla="*/ 3289455 w 6868510"/>
                  <a:gd name="connsiteY8" fmla="*/ 114 h 6010012"/>
                  <a:gd name="connsiteX9" fmla="*/ 4032326 w 6868510"/>
                  <a:gd name="connsiteY9" fmla="*/ 1059640 h 6010012"/>
                  <a:gd name="connsiteX10" fmla="*/ 3654987 w 6868510"/>
                  <a:gd name="connsiteY10" fmla="*/ 1059640 h 6010012"/>
                  <a:gd name="connsiteX11" fmla="*/ 3100567 w 6868510"/>
                  <a:gd name="connsiteY11" fmla="*/ 269358 h 6010012"/>
                  <a:gd name="connsiteX12" fmla="*/ 3289455 w 6868510"/>
                  <a:gd name="connsiteY12" fmla="*/ 114 h 6010012"/>
                  <a:gd name="connsiteX13" fmla="*/ 2911652 w 6868510"/>
                  <a:gd name="connsiteY13" fmla="*/ 74 h 6010012"/>
                  <a:gd name="connsiteX14" fmla="*/ 2911707 w 6868510"/>
                  <a:gd name="connsiteY14" fmla="*/ 75 h 6010012"/>
                  <a:gd name="connsiteX15" fmla="*/ 2911680 w 6868510"/>
                  <a:gd name="connsiteY15" fmla="*/ 114 h 6010012"/>
                  <a:gd name="connsiteX16" fmla="*/ 2911652 w 6868510"/>
                  <a:gd name="connsiteY16" fmla="*/ 74 h 6010012"/>
                  <a:gd name="connsiteX17" fmla="*/ 3289375 w 6868510"/>
                  <a:gd name="connsiteY17" fmla="*/ 0 h 6010012"/>
                  <a:gd name="connsiteX18" fmla="*/ 3289427 w 6868510"/>
                  <a:gd name="connsiteY18" fmla="*/ 75 h 6010012"/>
                  <a:gd name="connsiteX19" fmla="*/ 3100567 w 6868510"/>
                  <a:gd name="connsiteY19" fmla="*/ 36 h 6010012"/>
                  <a:gd name="connsiteX20" fmla="*/ 3289375 w 6868510"/>
                  <a:gd name="connsiteY20" fmla="*/ 0 h 6010012"/>
                  <a:gd name="connsiteX0" fmla="*/ 0 w 5400740"/>
                  <a:gd name="connsiteY0" fmla="*/ 1059640 h 6010012"/>
                  <a:gd name="connsiteX1" fmla="*/ 3654987 w 5400740"/>
                  <a:gd name="connsiteY1" fmla="*/ 1059640 h 6010012"/>
                  <a:gd name="connsiteX2" fmla="*/ 5028976 w 5400740"/>
                  <a:gd name="connsiteY2" fmla="*/ 3018153 h 6010012"/>
                  <a:gd name="connsiteX3" fmla="*/ 5400740 w 5400740"/>
                  <a:gd name="connsiteY3" fmla="*/ 3011352 h 6010012"/>
                  <a:gd name="connsiteX4" fmla="*/ 4032326 w 5400740"/>
                  <a:gd name="connsiteY4" fmla="*/ 1059640 h 6010012"/>
                  <a:gd name="connsiteX5" fmla="*/ 0 w 5400740"/>
                  <a:gd name="connsiteY5" fmla="*/ 6010012 h 6010012"/>
                  <a:gd name="connsiteX6" fmla="*/ 0 w 5400740"/>
                  <a:gd name="connsiteY6" fmla="*/ 1059640 h 6010012"/>
                  <a:gd name="connsiteX7" fmla="*/ 3289455 w 5400740"/>
                  <a:gd name="connsiteY7" fmla="*/ 114 h 6010012"/>
                  <a:gd name="connsiteX8" fmla="*/ 4032326 w 5400740"/>
                  <a:gd name="connsiteY8" fmla="*/ 1059640 h 6010012"/>
                  <a:gd name="connsiteX9" fmla="*/ 3654987 w 5400740"/>
                  <a:gd name="connsiteY9" fmla="*/ 1059640 h 6010012"/>
                  <a:gd name="connsiteX10" fmla="*/ 3100567 w 5400740"/>
                  <a:gd name="connsiteY10" fmla="*/ 269358 h 6010012"/>
                  <a:gd name="connsiteX11" fmla="*/ 3289455 w 5400740"/>
                  <a:gd name="connsiteY11" fmla="*/ 114 h 6010012"/>
                  <a:gd name="connsiteX12" fmla="*/ 2911652 w 5400740"/>
                  <a:gd name="connsiteY12" fmla="*/ 74 h 6010012"/>
                  <a:gd name="connsiteX13" fmla="*/ 2911707 w 5400740"/>
                  <a:gd name="connsiteY13" fmla="*/ 75 h 6010012"/>
                  <a:gd name="connsiteX14" fmla="*/ 2911680 w 5400740"/>
                  <a:gd name="connsiteY14" fmla="*/ 114 h 6010012"/>
                  <a:gd name="connsiteX15" fmla="*/ 2911652 w 5400740"/>
                  <a:gd name="connsiteY15" fmla="*/ 74 h 6010012"/>
                  <a:gd name="connsiteX16" fmla="*/ 3289375 w 5400740"/>
                  <a:gd name="connsiteY16" fmla="*/ 0 h 6010012"/>
                  <a:gd name="connsiteX17" fmla="*/ 3289427 w 5400740"/>
                  <a:gd name="connsiteY17" fmla="*/ 75 h 6010012"/>
                  <a:gd name="connsiteX18" fmla="*/ 3100567 w 5400740"/>
                  <a:gd name="connsiteY18" fmla="*/ 36 h 6010012"/>
                  <a:gd name="connsiteX19" fmla="*/ 3289375 w 5400740"/>
                  <a:gd name="connsiteY19" fmla="*/ 0 h 6010012"/>
                  <a:gd name="connsiteX0" fmla="*/ 47297 w 5448037"/>
                  <a:gd name="connsiteY0" fmla="*/ 1059640 h 6199198"/>
                  <a:gd name="connsiteX1" fmla="*/ 3702284 w 5448037"/>
                  <a:gd name="connsiteY1" fmla="*/ 1059640 h 6199198"/>
                  <a:gd name="connsiteX2" fmla="*/ 5076273 w 5448037"/>
                  <a:gd name="connsiteY2" fmla="*/ 3018153 h 6199198"/>
                  <a:gd name="connsiteX3" fmla="*/ 5448037 w 5448037"/>
                  <a:gd name="connsiteY3" fmla="*/ 3011352 h 6199198"/>
                  <a:gd name="connsiteX4" fmla="*/ 4079623 w 5448037"/>
                  <a:gd name="connsiteY4" fmla="*/ 1059640 h 6199198"/>
                  <a:gd name="connsiteX5" fmla="*/ 0 w 5448037"/>
                  <a:gd name="connsiteY5" fmla="*/ 6199198 h 6199198"/>
                  <a:gd name="connsiteX6" fmla="*/ 47297 w 5448037"/>
                  <a:gd name="connsiteY6" fmla="*/ 1059640 h 6199198"/>
                  <a:gd name="connsiteX7" fmla="*/ 3336752 w 5448037"/>
                  <a:gd name="connsiteY7" fmla="*/ 114 h 6199198"/>
                  <a:gd name="connsiteX8" fmla="*/ 4079623 w 5448037"/>
                  <a:gd name="connsiteY8" fmla="*/ 1059640 h 6199198"/>
                  <a:gd name="connsiteX9" fmla="*/ 3702284 w 5448037"/>
                  <a:gd name="connsiteY9" fmla="*/ 1059640 h 6199198"/>
                  <a:gd name="connsiteX10" fmla="*/ 3147864 w 5448037"/>
                  <a:gd name="connsiteY10" fmla="*/ 269358 h 6199198"/>
                  <a:gd name="connsiteX11" fmla="*/ 3336752 w 5448037"/>
                  <a:gd name="connsiteY11" fmla="*/ 114 h 6199198"/>
                  <a:gd name="connsiteX12" fmla="*/ 2958949 w 5448037"/>
                  <a:gd name="connsiteY12" fmla="*/ 74 h 6199198"/>
                  <a:gd name="connsiteX13" fmla="*/ 2959004 w 5448037"/>
                  <a:gd name="connsiteY13" fmla="*/ 75 h 6199198"/>
                  <a:gd name="connsiteX14" fmla="*/ 2958977 w 5448037"/>
                  <a:gd name="connsiteY14" fmla="*/ 114 h 6199198"/>
                  <a:gd name="connsiteX15" fmla="*/ 2958949 w 5448037"/>
                  <a:gd name="connsiteY15" fmla="*/ 74 h 6199198"/>
                  <a:gd name="connsiteX16" fmla="*/ 3336672 w 5448037"/>
                  <a:gd name="connsiteY16" fmla="*/ 0 h 6199198"/>
                  <a:gd name="connsiteX17" fmla="*/ 3336724 w 5448037"/>
                  <a:gd name="connsiteY17" fmla="*/ 75 h 6199198"/>
                  <a:gd name="connsiteX18" fmla="*/ 3147864 w 5448037"/>
                  <a:gd name="connsiteY18" fmla="*/ 36 h 6199198"/>
                  <a:gd name="connsiteX19" fmla="*/ 3336672 w 5448037"/>
                  <a:gd name="connsiteY19" fmla="*/ 0 h 6199198"/>
                  <a:gd name="connsiteX0" fmla="*/ 0 w 5400740"/>
                  <a:gd name="connsiteY0" fmla="*/ 1059640 h 3020378"/>
                  <a:gd name="connsiteX1" fmla="*/ 3654987 w 5400740"/>
                  <a:gd name="connsiteY1" fmla="*/ 1059640 h 3020378"/>
                  <a:gd name="connsiteX2" fmla="*/ 5028976 w 5400740"/>
                  <a:gd name="connsiteY2" fmla="*/ 3018153 h 3020378"/>
                  <a:gd name="connsiteX3" fmla="*/ 5400740 w 5400740"/>
                  <a:gd name="connsiteY3" fmla="*/ 3011352 h 3020378"/>
                  <a:gd name="connsiteX4" fmla="*/ 4032326 w 5400740"/>
                  <a:gd name="connsiteY4" fmla="*/ 1059640 h 3020378"/>
                  <a:gd name="connsiteX5" fmla="*/ 0 w 5400740"/>
                  <a:gd name="connsiteY5" fmla="*/ 1059640 h 3020378"/>
                  <a:gd name="connsiteX6" fmla="*/ 3289455 w 5400740"/>
                  <a:gd name="connsiteY6" fmla="*/ 114 h 3020378"/>
                  <a:gd name="connsiteX7" fmla="*/ 4032326 w 5400740"/>
                  <a:gd name="connsiteY7" fmla="*/ 1059640 h 3020378"/>
                  <a:gd name="connsiteX8" fmla="*/ 3654987 w 5400740"/>
                  <a:gd name="connsiteY8" fmla="*/ 1059640 h 3020378"/>
                  <a:gd name="connsiteX9" fmla="*/ 3100567 w 5400740"/>
                  <a:gd name="connsiteY9" fmla="*/ 269358 h 3020378"/>
                  <a:gd name="connsiteX10" fmla="*/ 3289455 w 5400740"/>
                  <a:gd name="connsiteY10" fmla="*/ 114 h 3020378"/>
                  <a:gd name="connsiteX11" fmla="*/ 2911652 w 5400740"/>
                  <a:gd name="connsiteY11" fmla="*/ 74 h 3020378"/>
                  <a:gd name="connsiteX12" fmla="*/ 2911707 w 5400740"/>
                  <a:gd name="connsiteY12" fmla="*/ 75 h 3020378"/>
                  <a:gd name="connsiteX13" fmla="*/ 2911680 w 5400740"/>
                  <a:gd name="connsiteY13" fmla="*/ 114 h 3020378"/>
                  <a:gd name="connsiteX14" fmla="*/ 2911652 w 5400740"/>
                  <a:gd name="connsiteY14" fmla="*/ 74 h 3020378"/>
                  <a:gd name="connsiteX15" fmla="*/ 3289375 w 5400740"/>
                  <a:gd name="connsiteY15" fmla="*/ 0 h 3020378"/>
                  <a:gd name="connsiteX16" fmla="*/ 3289427 w 5400740"/>
                  <a:gd name="connsiteY16" fmla="*/ 75 h 3020378"/>
                  <a:gd name="connsiteX17" fmla="*/ 3100567 w 5400740"/>
                  <a:gd name="connsiteY17" fmla="*/ 36 h 3020378"/>
                  <a:gd name="connsiteX18" fmla="*/ 3289375 w 5400740"/>
                  <a:gd name="connsiteY18" fmla="*/ 0 h 3020378"/>
                  <a:gd name="connsiteX0" fmla="*/ 1120674 w 2489088"/>
                  <a:gd name="connsiteY0" fmla="*/ 1059640 h 3020378"/>
                  <a:gd name="connsiteX1" fmla="*/ 743335 w 2489088"/>
                  <a:gd name="connsiteY1" fmla="*/ 1059640 h 3020378"/>
                  <a:gd name="connsiteX2" fmla="*/ 2117324 w 2489088"/>
                  <a:gd name="connsiteY2" fmla="*/ 3018153 h 3020378"/>
                  <a:gd name="connsiteX3" fmla="*/ 2489088 w 2489088"/>
                  <a:gd name="connsiteY3" fmla="*/ 3011352 h 3020378"/>
                  <a:gd name="connsiteX4" fmla="*/ 1120674 w 2489088"/>
                  <a:gd name="connsiteY4" fmla="*/ 1059640 h 3020378"/>
                  <a:gd name="connsiteX5" fmla="*/ 377803 w 2489088"/>
                  <a:gd name="connsiteY5" fmla="*/ 114 h 3020378"/>
                  <a:gd name="connsiteX6" fmla="*/ 1120674 w 2489088"/>
                  <a:gd name="connsiteY6" fmla="*/ 1059640 h 3020378"/>
                  <a:gd name="connsiteX7" fmla="*/ 743335 w 2489088"/>
                  <a:gd name="connsiteY7" fmla="*/ 1059640 h 3020378"/>
                  <a:gd name="connsiteX8" fmla="*/ 188915 w 2489088"/>
                  <a:gd name="connsiteY8" fmla="*/ 269358 h 3020378"/>
                  <a:gd name="connsiteX9" fmla="*/ 377803 w 2489088"/>
                  <a:gd name="connsiteY9" fmla="*/ 114 h 3020378"/>
                  <a:gd name="connsiteX10" fmla="*/ 0 w 2489088"/>
                  <a:gd name="connsiteY10" fmla="*/ 74 h 3020378"/>
                  <a:gd name="connsiteX11" fmla="*/ 55 w 2489088"/>
                  <a:gd name="connsiteY11" fmla="*/ 75 h 3020378"/>
                  <a:gd name="connsiteX12" fmla="*/ 28 w 2489088"/>
                  <a:gd name="connsiteY12" fmla="*/ 114 h 3020378"/>
                  <a:gd name="connsiteX13" fmla="*/ 0 w 2489088"/>
                  <a:gd name="connsiteY13" fmla="*/ 74 h 3020378"/>
                  <a:gd name="connsiteX14" fmla="*/ 377723 w 2489088"/>
                  <a:gd name="connsiteY14" fmla="*/ 0 h 3020378"/>
                  <a:gd name="connsiteX15" fmla="*/ 377775 w 2489088"/>
                  <a:gd name="connsiteY15" fmla="*/ 75 h 3020378"/>
                  <a:gd name="connsiteX16" fmla="*/ 188915 w 2489088"/>
                  <a:gd name="connsiteY16" fmla="*/ 36 h 3020378"/>
                  <a:gd name="connsiteX17" fmla="*/ 377723 w 2489088"/>
                  <a:gd name="connsiteY17" fmla="*/ 0 h 3020378"/>
                  <a:gd name="connsiteX0" fmla="*/ 1120674 w 2489088"/>
                  <a:gd name="connsiteY0" fmla="*/ 1059640 h 3011352"/>
                  <a:gd name="connsiteX1" fmla="*/ 743335 w 2489088"/>
                  <a:gd name="connsiteY1" fmla="*/ 1059640 h 3011352"/>
                  <a:gd name="connsiteX2" fmla="*/ 2489088 w 2489088"/>
                  <a:gd name="connsiteY2" fmla="*/ 3011352 h 3011352"/>
                  <a:gd name="connsiteX3" fmla="*/ 1120674 w 2489088"/>
                  <a:gd name="connsiteY3" fmla="*/ 1059640 h 3011352"/>
                  <a:gd name="connsiteX4" fmla="*/ 377803 w 2489088"/>
                  <a:gd name="connsiteY4" fmla="*/ 114 h 3011352"/>
                  <a:gd name="connsiteX5" fmla="*/ 1120674 w 2489088"/>
                  <a:gd name="connsiteY5" fmla="*/ 1059640 h 3011352"/>
                  <a:gd name="connsiteX6" fmla="*/ 743335 w 2489088"/>
                  <a:gd name="connsiteY6" fmla="*/ 1059640 h 3011352"/>
                  <a:gd name="connsiteX7" fmla="*/ 188915 w 2489088"/>
                  <a:gd name="connsiteY7" fmla="*/ 269358 h 3011352"/>
                  <a:gd name="connsiteX8" fmla="*/ 377803 w 2489088"/>
                  <a:gd name="connsiteY8" fmla="*/ 114 h 3011352"/>
                  <a:gd name="connsiteX9" fmla="*/ 0 w 2489088"/>
                  <a:gd name="connsiteY9" fmla="*/ 74 h 3011352"/>
                  <a:gd name="connsiteX10" fmla="*/ 55 w 2489088"/>
                  <a:gd name="connsiteY10" fmla="*/ 75 h 3011352"/>
                  <a:gd name="connsiteX11" fmla="*/ 28 w 2489088"/>
                  <a:gd name="connsiteY11" fmla="*/ 114 h 3011352"/>
                  <a:gd name="connsiteX12" fmla="*/ 0 w 2489088"/>
                  <a:gd name="connsiteY12" fmla="*/ 74 h 3011352"/>
                  <a:gd name="connsiteX13" fmla="*/ 377723 w 2489088"/>
                  <a:gd name="connsiteY13" fmla="*/ 0 h 3011352"/>
                  <a:gd name="connsiteX14" fmla="*/ 377775 w 2489088"/>
                  <a:gd name="connsiteY14" fmla="*/ 75 h 3011352"/>
                  <a:gd name="connsiteX15" fmla="*/ 188915 w 2489088"/>
                  <a:gd name="connsiteY15" fmla="*/ 36 h 3011352"/>
                  <a:gd name="connsiteX16" fmla="*/ 377723 w 2489088"/>
                  <a:gd name="connsiteY16" fmla="*/ 0 h 3011352"/>
                  <a:gd name="connsiteX0" fmla="*/ 1120674 w 1120674"/>
                  <a:gd name="connsiteY0" fmla="*/ 1059640 h 1059640"/>
                  <a:gd name="connsiteX1" fmla="*/ 743335 w 1120674"/>
                  <a:gd name="connsiteY1" fmla="*/ 1059640 h 1059640"/>
                  <a:gd name="connsiteX2" fmla="*/ 1120674 w 1120674"/>
                  <a:gd name="connsiteY2" fmla="*/ 1059640 h 1059640"/>
                  <a:gd name="connsiteX3" fmla="*/ 377803 w 1120674"/>
                  <a:gd name="connsiteY3" fmla="*/ 114 h 1059640"/>
                  <a:gd name="connsiteX4" fmla="*/ 1120674 w 1120674"/>
                  <a:gd name="connsiteY4" fmla="*/ 1059640 h 1059640"/>
                  <a:gd name="connsiteX5" fmla="*/ 743335 w 1120674"/>
                  <a:gd name="connsiteY5" fmla="*/ 1059640 h 1059640"/>
                  <a:gd name="connsiteX6" fmla="*/ 188915 w 1120674"/>
                  <a:gd name="connsiteY6" fmla="*/ 269358 h 1059640"/>
                  <a:gd name="connsiteX7" fmla="*/ 377803 w 1120674"/>
                  <a:gd name="connsiteY7" fmla="*/ 114 h 1059640"/>
                  <a:gd name="connsiteX8" fmla="*/ 0 w 1120674"/>
                  <a:gd name="connsiteY8" fmla="*/ 74 h 1059640"/>
                  <a:gd name="connsiteX9" fmla="*/ 55 w 1120674"/>
                  <a:gd name="connsiteY9" fmla="*/ 75 h 1059640"/>
                  <a:gd name="connsiteX10" fmla="*/ 28 w 1120674"/>
                  <a:gd name="connsiteY10" fmla="*/ 114 h 1059640"/>
                  <a:gd name="connsiteX11" fmla="*/ 0 w 1120674"/>
                  <a:gd name="connsiteY11" fmla="*/ 74 h 1059640"/>
                  <a:gd name="connsiteX12" fmla="*/ 377723 w 1120674"/>
                  <a:gd name="connsiteY12" fmla="*/ 0 h 1059640"/>
                  <a:gd name="connsiteX13" fmla="*/ 377775 w 1120674"/>
                  <a:gd name="connsiteY13" fmla="*/ 75 h 1059640"/>
                  <a:gd name="connsiteX14" fmla="*/ 188915 w 1120674"/>
                  <a:gd name="connsiteY14" fmla="*/ 36 h 1059640"/>
                  <a:gd name="connsiteX15" fmla="*/ 377723 w 1120674"/>
                  <a:gd name="connsiteY15" fmla="*/ 0 h 1059640"/>
                  <a:gd name="connsiteX0" fmla="*/ 1120674 w 1120674"/>
                  <a:gd name="connsiteY0" fmla="*/ 1059640 h 1059640"/>
                  <a:gd name="connsiteX1" fmla="*/ 743335 w 1120674"/>
                  <a:gd name="connsiteY1" fmla="*/ 1059640 h 1059640"/>
                  <a:gd name="connsiteX2" fmla="*/ 1120674 w 1120674"/>
                  <a:gd name="connsiteY2" fmla="*/ 1059640 h 1059640"/>
                  <a:gd name="connsiteX3" fmla="*/ 377803 w 1120674"/>
                  <a:gd name="connsiteY3" fmla="*/ 114 h 1059640"/>
                  <a:gd name="connsiteX4" fmla="*/ 1120674 w 1120674"/>
                  <a:gd name="connsiteY4" fmla="*/ 1059640 h 1059640"/>
                  <a:gd name="connsiteX5" fmla="*/ 743335 w 1120674"/>
                  <a:gd name="connsiteY5" fmla="*/ 1059640 h 1059640"/>
                  <a:gd name="connsiteX6" fmla="*/ 188915 w 1120674"/>
                  <a:gd name="connsiteY6" fmla="*/ 269358 h 1059640"/>
                  <a:gd name="connsiteX7" fmla="*/ 377803 w 1120674"/>
                  <a:gd name="connsiteY7" fmla="*/ 114 h 1059640"/>
                  <a:gd name="connsiteX8" fmla="*/ 0 w 1120674"/>
                  <a:gd name="connsiteY8" fmla="*/ 74 h 1059640"/>
                  <a:gd name="connsiteX9" fmla="*/ 55 w 1120674"/>
                  <a:gd name="connsiteY9" fmla="*/ 75 h 1059640"/>
                  <a:gd name="connsiteX10" fmla="*/ 28 w 1120674"/>
                  <a:gd name="connsiteY10" fmla="*/ 114 h 1059640"/>
                  <a:gd name="connsiteX11" fmla="*/ 0 w 1120674"/>
                  <a:gd name="connsiteY11" fmla="*/ 74 h 1059640"/>
                  <a:gd name="connsiteX12" fmla="*/ 377723 w 1120674"/>
                  <a:gd name="connsiteY12" fmla="*/ 0 h 1059640"/>
                  <a:gd name="connsiteX13" fmla="*/ 377775 w 1120674"/>
                  <a:gd name="connsiteY13" fmla="*/ 75 h 1059640"/>
                  <a:gd name="connsiteX14" fmla="*/ 377723 w 1120674"/>
                  <a:gd name="connsiteY14" fmla="*/ 0 h 1059640"/>
                  <a:gd name="connsiteX0" fmla="*/ 1120646 w 1120646"/>
                  <a:gd name="connsiteY0" fmla="*/ 1059640 h 1059640"/>
                  <a:gd name="connsiteX1" fmla="*/ 743307 w 1120646"/>
                  <a:gd name="connsiteY1" fmla="*/ 1059640 h 1059640"/>
                  <a:gd name="connsiteX2" fmla="*/ 1120646 w 1120646"/>
                  <a:gd name="connsiteY2" fmla="*/ 1059640 h 1059640"/>
                  <a:gd name="connsiteX3" fmla="*/ 377775 w 1120646"/>
                  <a:gd name="connsiteY3" fmla="*/ 114 h 1059640"/>
                  <a:gd name="connsiteX4" fmla="*/ 1120646 w 1120646"/>
                  <a:gd name="connsiteY4" fmla="*/ 1059640 h 1059640"/>
                  <a:gd name="connsiteX5" fmla="*/ 743307 w 1120646"/>
                  <a:gd name="connsiteY5" fmla="*/ 1059640 h 1059640"/>
                  <a:gd name="connsiteX6" fmla="*/ 188887 w 1120646"/>
                  <a:gd name="connsiteY6" fmla="*/ 269358 h 1059640"/>
                  <a:gd name="connsiteX7" fmla="*/ 377775 w 1120646"/>
                  <a:gd name="connsiteY7" fmla="*/ 114 h 1059640"/>
                  <a:gd name="connsiteX8" fmla="*/ 0 w 1120646"/>
                  <a:gd name="connsiteY8" fmla="*/ 114 h 1059640"/>
                  <a:gd name="connsiteX9" fmla="*/ 27 w 1120646"/>
                  <a:gd name="connsiteY9" fmla="*/ 75 h 1059640"/>
                  <a:gd name="connsiteX10" fmla="*/ 0 w 1120646"/>
                  <a:gd name="connsiteY10" fmla="*/ 114 h 1059640"/>
                  <a:gd name="connsiteX11" fmla="*/ 377695 w 1120646"/>
                  <a:gd name="connsiteY11" fmla="*/ 0 h 1059640"/>
                  <a:gd name="connsiteX12" fmla="*/ 377747 w 1120646"/>
                  <a:gd name="connsiteY12" fmla="*/ 75 h 1059640"/>
                  <a:gd name="connsiteX13" fmla="*/ 377695 w 1120646"/>
                  <a:gd name="connsiteY13" fmla="*/ 0 h 1059640"/>
                  <a:gd name="connsiteX0" fmla="*/ 931759 w 931759"/>
                  <a:gd name="connsiteY0" fmla="*/ 1059640 h 1059640"/>
                  <a:gd name="connsiteX1" fmla="*/ 554420 w 931759"/>
                  <a:gd name="connsiteY1" fmla="*/ 1059640 h 1059640"/>
                  <a:gd name="connsiteX2" fmla="*/ 931759 w 931759"/>
                  <a:gd name="connsiteY2" fmla="*/ 1059640 h 1059640"/>
                  <a:gd name="connsiteX3" fmla="*/ 188888 w 931759"/>
                  <a:gd name="connsiteY3" fmla="*/ 114 h 1059640"/>
                  <a:gd name="connsiteX4" fmla="*/ 931759 w 931759"/>
                  <a:gd name="connsiteY4" fmla="*/ 1059640 h 1059640"/>
                  <a:gd name="connsiteX5" fmla="*/ 554420 w 931759"/>
                  <a:gd name="connsiteY5" fmla="*/ 1059640 h 1059640"/>
                  <a:gd name="connsiteX6" fmla="*/ 0 w 931759"/>
                  <a:gd name="connsiteY6" fmla="*/ 269358 h 1059640"/>
                  <a:gd name="connsiteX7" fmla="*/ 188888 w 931759"/>
                  <a:gd name="connsiteY7" fmla="*/ 114 h 1059640"/>
                  <a:gd name="connsiteX8" fmla="*/ 188808 w 931759"/>
                  <a:gd name="connsiteY8" fmla="*/ 0 h 1059640"/>
                  <a:gd name="connsiteX9" fmla="*/ 188860 w 931759"/>
                  <a:gd name="connsiteY9" fmla="*/ 75 h 1059640"/>
                  <a:gd name="connsiteX10" fmla="*/ 188808 w 931759"/>
                  <a:gd name="connsiteY10" fmla="*/ 0 h 105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1759" h="1059640">
                    <a:moveTo>
                      <a:pt x="931759" y="1059640"/>
                    </a:moveTo>
                    <a:lnTo>
                      <a:pt x="554420" y="1059640"/>
                    </a:lnTo>
                    <a:lnTo>
                      <a:pt x="931759" y="1059640"/>
                    </a:lnTo>
                    <a:close/>
                    <a:moveTo>
                      <a:pt x="188888" y="114"/>
                    </a:moveTo>
                    <a:lnTo>
                      <a:pt x="931759" y="1059640"/>
                    </a:lnTo>
                    <a:lnTo>
                      <a:pt x="554420" y="1059640"/>
                    </a:lnTo>
                    <a:lnTo>
                      <a:pt x="0" y="269358"/>
                    </a:lnTo>
                    <a:lnTo>
                      <a:pt x="188888" y="114"/>
                    </a:lnTo>
                    <a:close/>
                    <a:moveTo>
                      <a:pt x="188808" y="0"/>
                    </a:moveTo>
                    <a:cubicBezTo>
                      <a:pt x="188825" y="25"/>
                      <a:pt x="188843" y="50"/>
                      <a:pt x="188860" y="75"/>
                    </a:cubicBezTo>
                    <a:cubicBezTo>
                      <a:pt x="188843" y="50"/>
                      <a:pt x="188825" y="25"/>
                      <a:pt x="188808" y="0"/>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0" name="Gruppieren 39"/>
            <p:cNvGrpSpPr/>
            <p:nvPr userDrawn="1"/>
          </p:nvGrpSpPr>
          <p:grpSpPr>
            <a:xfrm>
              <a:off x="805344" y="6079748"/>
              <a:ext cx="911251" cy="1025605"/>
              <a:chOff x="805344" y="6079748"/>
              <a:chExt cx="911251" cy="1025605"/>
            </a:xfrm>
          </p:grpSpPr>
          <p:sp>
            <p:nvSpPr>
              <p:cNvPr id="41" name="Flussdiagramm: Daten 6"/>
              <p:cNvSpPr/>
              <p:nvPr userDrawn="1"/>
            </p:nvSpPr>
            <p:spPr>
              <a:xfrm rot="7500000" flipV="1">
                <a:off x="562101" y="6322991"/>
                <a:ext cx="1025603" cy="539118"/>
              </a:xfrm>
              <a:custGeom>
                <a:avLst/>
                <a:gdLst>
                  <a:gd name="connsiteX0" fmla="*/ 6779499 w 6779499"/>
                  <a:gd name="connsiteY0" fmla="*/ 0 h 542702"/>
                  <a:gd name="connsiteX1" fmla="*/ 6750112 w 6779499"/>
                  <a:gd name="connsiteY1" fmla="*/ 40353 h 542702"/>
                  <a:gd name="connsiteX2" fmla="*/ 6779499 w 6779499"/>
                  <a:gd name="connsiteY2" fmla="*/ 0 h 542702"/>
                  <a:gd name="connsiteX3" fmla="*/ 377295 w 6779499"/>
                  <a:gd name="connsiteY3" fmla="*/ 3988 h 542702"/>
                  <a:gd name="connsiteX4" fmla="*/ 572636 w 6779499"/>
                  <a:gd name="connsiteY4" fmla="*/ 542186 h 542702"/>
                  <a:gd name="connsiteX5" fmla="*/ 648517 w 6779499"/>
                  <a:gd name="connsiteY5" fmla="*/ 542118 h 542702"/>
                  <a:gd name="connsiteX6" fmla="*/ 1025603 w 6779499"/>
                  <a:gd name="connsiteY6" fmla="*/ 3584 h 542702"/>
                  <a:gd name="connsiteX7" fmla="*/ 377295 w 6779499"/>
                  <a:gd name="connsiteY7" fmla="*/ 3988 h 542702"/>
                  <a:gd name="connsiteX8" fmla="*/ 54 w 6779499"/>
                  <a:gd name="connsiteY8" fmla="*/ 542621 h 542702"/>
                  <a:gd name="connsiteX9" fmla="*/ 0 w 6779499"/>
                  <a:gd name="connsiteY9" fmla="*/ 542700 h 542702"/>
                  <a:gd name="connsiteX10" fmla="*/ 84 w 6779499"/>
                  <a:gd name="connsiteY10" fmla="*/ 542702 h 542702"/>
                  <a:gd name="connsiteX11" fmla="*/ 54 w 6779499"/>
                  <a:gd name="connsiteY11" fmla="*/ 542621 h 542702"/>
                  <a:gd name="connsiteX12" fmla="*/ 377052 w 6779499"/>
                  <a:gd name="connsiteY12" fmla="*/ 3988 h 542702"/>
                  <a:gd name="connsiteX13" fmla="*/ 188579 w 6779499"/>
                  <a:gd name="connsiteY13" fmla="*/ 273267 h 542702"/>
                  <a:gd name="connsiteX14" fmla="*/ 377211 w 6779499"/>
                  <a:gd name="connsiteY14" fmla="*/ 3987 h 542702"/>
                  <a:gd name="connsiteX15" fmla="*/ 377052 w 6779499"/>
                  <a:gd name="connsiteY15" fmla="*/ 3988 h 542702"/>
                  <a:gd name="connsiteX0" fmla="*/ 377295 w 1025603"/>
                  <a:gd name="connsiteY0" fmla="*/ 404 h 539118"/>
                  <a:gd name="connsiteX1" fmla="*/ 572636 w 1025603"/>
                  <a:gd name="connsiteY1" fmla="*/ 538602 h 539118"/>
                  <a:gd name="connsiteX2" fmla="*/ 648517 w 1025603"/>
                  <a:gd name="connsiteY2" fmla="*/ 538534 h 539118"/>
                  <a:gd name="connsiteX3" fmla="*/ 1025603 w 1025603"/>
                  <a:gd name="connsiteY3" fmla="*/ 0 h 539118"/>
                  <a:gd name="connsiteX4" fmla="*/ 377295 w 1025603"/>
                  <a:gd name="connsiteY4" fmla="*/ 404 h 539118"/>
                  <a:gd name="connsiteX5" fmla="*/ 54 w 1025603"/>
                  <a:gd name="connsiteY5" fmla="*/ 539037 h 539118"/>
                  <a:gd name="connsiteX6" fmla="*/ 0 w 1025603"/>
                  <a:gd name="connsiteY6" fmla="*/ 539116 h 539118"/>
                  <a:gd name="connsiteX7" fmla="*/ 84 w 1025603"/>
                  <a:gd name="connsiteY7" fmla="*/ 539118 h 539118"/>
                  <a:gd name="connsiteX8" fmla="*/ 54 w 1025603"/>
                  <a:gd name="connsiteY8" fmla="*/ 539037 h 539118"/>
                  <a:gd name="connsiteX9" fmla="*/ 377052 w 1025603"/>
                  <a:gd name="connsiteY9" fmla="*/ 404 h 539118"/>
                  <a:gd name="connsiteX10" fmla="*/ 188579 w 1025603"/>
                  <a:gd name="connsiteY10" fmla="*/ 269683 h 539118"/>
                  <a:gd name="connsiteX11" fmla="*/ 377211 w 1025603"/>
                  <a:gd name="connsiteY11" fmla="*/ 403 h 539118"/>
                  <a:gd name="connsiteX12" fmla="*/ 377052 w 1025603"/>
                  <a:gd name="connsiteY12" fmla="*/ 404 h 53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25603" h="539118">
                    <a:moveTo>
                      <a:pt x="377295" y="404"/>
                    </a:moveTo>
                    <a:lnTo>
                      <a:pt x="572636" y="538602"/>
                    </a:lnTo>
                    <a:lnTo>
                      <a:pt x="648517" y="538534"/>
                    </a:lnTo>
                    <a:lnTo>
                      <a:pt x="1025603" y="0"/>
                    </a:lnTo>
                    <a:lnTo>
                      <a:pt x="377295" y="404"/>
                    </a:lnTo>
                    <a:close/>
                    <a:moveTo>
                      <a:pt x="54" y="539037"/>
                    </a:moveTo>
                    <a:cubicBezTo>
                      <a:pt x="36" y="539063"/>
                      <a:pt x="18" y="539090"/>
                      <a:pt x="0" y="539116"/>
                    </a:cubicBezTo>
                    <a:cubicBezTo>
                      <a:pt x="28" y="539117"/>
                      <a:pt x="56" y="539117"/>
                      <a:pt x="84" y="539118"/>
                    </a:cubicBezTo>
                    <a:lnTo>
                      <a:pt x="54" y="539037"/>
                    </a:lnTo>
                    <a:close/>
                    <a:moveTo>
                      <a:pt x="377052" y="404"/>
                    </a:moveTo>
                    <a:lnTo>
                      <a:pt x="188579" y="269683"/>
                    </a:lnTo>
                    <a:lnTo>
                      <a:pt x="377211" y="403"/>
                    </a:lnTo>
                    <a:lnTo>
                      <a:pt x="377052" y="404"/>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2" name="Flussdiagramm: Daten 6"/>
              <p:cNvSpPr/>
              <p:nvPr userDrawn="1"/>
            </p:nvSpPr>
            <p:spPr>
              <a:xfrm rot="14100000" flipH="1" flipV="1">
                <a:off x="934236" y="6322993"/>
                <a:ext cx="1025602" cy="539117"/>
              </a:xfrm>
              <a:custGeom>
                <a:avLst/>
                <a:gdLst/>
                <a:ahLst/>
                <a:cxnLst/>
                <a:rect l="l" t="t" r="r" b="b"/>
                <a:pathLst>
                  <a:path w="1025602" h="539117">
                    <a:moveTo>
                      <a:pt x="377297" y="404"/>
                    </a:moveTo>
                    <a:lnTo>
                      <a:pt x="1025602" y="0"/>
                    </a:lnTo>
                    <a:lnTo>
                      <a:pt x="648516" y="538535"/>
                    </a:lnTo>
                    <a:lnTo>
                      <a:pt x="572638" y="538603"/>
                    </a:lnTo>
                    <a:close/>
                    <a:moveTo>
                      <a:pt x="0" y="539117"/>
                    </a:moveTo>
                    <a:lnTo>
                      <a:pt x="57" y="539038"/>
                    </a:lnTo>
                    <a:lnTo>
                      <a:pt x="86" y="539117"/>
                    </a:lnTo>
                    <a:close/>
                    <a:moveTo>
                      <a:pt x="377053" y="404"/>
                    </a:moveTo>
                    <a:lnTo>
                      <a:pt x="377213" y="404"/>
                    </a:lnTo>
                    <a:lnTo>
                      <a:pt x="188581" y="26968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3" name="Flussdiagramm: Daten 6"/>
              <p:cNvSpPr/>
              <p:nvPr userDrawn="1"/>
            </p:nvSpPr>
            <p:spPr>
              <a:xfrm rot="7500000" flipV="1">
                <a:off x="918665" y="6137807"/>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grpSp>
        <p:nvGrpSpPr>
          <p:cNvPr id="50" name="Gruppieren 49"/>
          <p:cNvGrpSpPr/>
          <p:nvPr userDrawn="1"/>
        </p:nvGrpSpPr>
        <p:grpSpPr>
          <a:xfrm>
            <a:off x="5096180" y="-364099"/>
            <a:ext cx="7116058" cy="5747957"/>
            <a:chOff x="5096181" y="-364099"/>
            <a:chExt cx="7116058" cy="5747957"/>
          </a:xfrm>
        </p:grpSpPr>
        <p:grpSp>
          <p:nvGrpSpPr>
            <p:cNvPr id="51" name="Gruppieren 50"/>
            <p:cNvGrpSpPr/>
            <p:nvPr userDrawn="1"/>
          </p:nvGrpSpPr>
          <p:grpSpPr>
            <a:xfrm>
              <a:off x="7412564" y="0"/>
              <a:ext cx="4799675" cy="5383858"/>
              <a:chOff x="7412564" y="0"/>
              <a:chExt cx="4799675" cy="5383858"/>
            </a:xfrm>
          </p:grpSpPr>
          <p:sp>
            <p:nvSpPr>
              <p:cNvPr id="76" name="Flussdiagramm: Daten 6"/>
              <p:cNvSpPr/>
              <p:nvPr userDrawn="1"/>
            </p:nvSpPr>
            <p:spPr>
              <a:xfrm rot="18300000" flipV="1">
                <a:off x="11138042" y="4789119"/>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7" name="Rechteck 64"/>
              <p:cNvSpPr/>
              <p:nvPr userDrawn="1"/>
            </p:nvSpPr>
            <p:spPr>
              <a:xfrm>
                <a:off x="7412564" y="0"/>
                <a:ext cx="4323966" cy="5163263"/>
              </a:xfrm>
              <a:custGeom>
                <a:avLst/>
                <a:gdLst/>
                <a:ahLst/>
                <a:cxnLst/>
                <a:rect l="l" t="t" r="r" b="b"/>
                <a:pathLst>
                  <a:path w="4323966" h="5163263">
                    <a:moveTo>
                      <a:pt x="3620052" y="5163123"/>
                    </a:moveTo>
                    <a:lnTo>
                      <a:pt x="3971956" y="5163193"/>
                    </a:lnTo>
                    <a:lnTo>
                      <a:pt x="3620150" y="5163263"/>
                    </a:lnTo>
                    <a:close/>
                    <a:moveTo>
                      <a:pt x="4323914" y="5163049"/>
                    </a:moveTo>
                    <a:lnTo>
                      <a:pt x="4323966" y="5163124"/>
                    </a:lnTo>
                    <a:lnTo>
                      <a:pt x="4323863" y="5163123"/>
                    </a:lnTo>
                    <a:close/>
                    <a:moveTo>
                      <a:pt x="0" y="0"/>
                    </a:moveTo>
                    <a:lnTo>
                      <a:pt x="701793" y="0"/>
                    </a:lnTo>
                    <a:lnTo>
                      <a:pt x="3971956" y="4661361"/>
                    </a:lnTo>
                    <a:lnTo>
                      <a:pt x="3620000" y="5163049"/>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78" name="Rechteck 70"/>
              <p:cNvSpPr/>
              <p:nvPr userDrawn="1"/>
            </p:nvSpPr>
            <p:spPr>
              <a:xfrm>
                <a:off x="11032510" y="3481511"/>
                <a:ext cx="1179729" cy="1681751"/>
              </a:xfrm>
              <a:custGeom>
                <a:avLst/>
                <a:gdLst/>
                <a:ahLst/>
                <a:cxnLst/>
                <a:rect l="l" t="t" r="r" b="b"/>
                <a:pathLst>
                  <a:path w="1179729" h="1681751">
                    <a:moveTo>
                      <a:pt x="703915" y="1681612"/>
                    </a:moveTo>
                    <a:lnTo>
                      <a:pt x="703816" y="1681751"/>
                    </a:lnTo>
                    <a:lnTo>
                      <a:pt x="352009" y="1681682"/>
                    </a:lnTo>
                    <a:close/>
                    <a:moveTo>
                      <a:pt x="51" y="1681538"/>
                    </a:moveTo>
                    <a:lnTo>
                      <a:pt x="103" y="1681611"/>
                    </a:lnTo>
                    <a:lnTo>
                      <a:pt x="0" y="1681612"/>
                    </a:lnTo>
                    <a:close/>
                    <a:moveTo>
                      <a:pt x="1179729" y="0"/>
                    </a:moveTo>
                    <a:lnTo>
                      <a:pt x="1179729" y="1002978"/>
                    </a:lnTo>
                    <a:lnTo>
                      <a:pt x="703966" y="1681538"/>
                    </a:lnTo>
                    <a:lnTo>
                      <a:pt x="352009" y="117985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2" name="Gruppieren 51"/>
            <p:cNvGrpSpPr/>
            <p:nvPr userDrawn="1"/>
          </p:nvGrpSpPr>
          <p:grpSpPr>
            <a:xfrm>
              <a:off x="5096181" y="-364099"/>
              <a:ext cx="2182565" cy="2194247"/>
              <a:chOff x="5096181" y="-364099"/>
              <a:chExt cx="2182565" cy="2194247"/>
            </a:xfrm>
          </p:grpSpPr>
          <p:sp>
            <p:nvSpPr>
              <p:cNvPr id="73" name="Flussdiagramm: Daten 6"/>
              <p:cNvSpPr/>
              <p:nvPr userDrawn="1"/>
            </p:nvSpPr>
            <p:spPr>
              <a:xfrm rot="3300000" flipH="1" flipV="1">
                <a:off x="4287921" y="444161"/>
                <a:ext cx="2194247" cy="577727"/>
              </a:xfrm>
              <a:custGeom>
                <a:avLst/>
                <a:gdLst/>
                <a:ahLst/>
                <a:cxnLst/>
                <a:rect l="l" t="t" r="r" b="b"/>
                <a:pathLst>
                  <a:path w="2194247" h="577727">
                    <a:moveTo>
                      <a:pt x="403750" y="1115"/>
                    </a:moveTo>
                    <a:lnTo>
                      <a:pt x="201848" y="289338"/>
                    </a:lnTo>
                    <a:lnTo>
                      <a:pt x="403580" y="1115"/>
                    </a:lnTo>
                    <a:close/>
                    <a:moveTo>
                      <a:pt x="92" y="577727"/>
                    </a:moveTo>
                    <a:lnTo>
                      <a:pt x="0" y="577727"/>
                    </a:lnTo>
                    <a:lnTo>
                      <a:pt x="60" y="577643"/>
                    </a:lnTo>
                    <a:close/>
                    <a:moveTo>
                      <a:pt x="2194247" y="0"/>
                    </a:moveTo>
                    <a:lnTo>
                      <a:pt x="1790844" y="576119"/>
                    </a:lnTo>
                    <a:lnTo>
                      <a:pt x="612925" y="577177"/>
                    </a:lnTo>
                    <a:lnTo>
                      <a:pt x="403841" y="1115"/>
                    </a:ln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4" name="Flussdiagramm: Daten 6"/>
              <p:cNvSpPr/>
              <p:nvPr userDrawn="1"/>
            </p:nvSpPr>
            <p:spPr>
              <a:xfrm rot="18300000" flipV="1">
                <a:off x="5652464" y="1092046"/>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5" name="Rechteck 58"/>
              <p:cNvSpPr/>
              <p:nvPr userDrawn="1"/>
            </p:nvSpPr>
            <p:spPr>
              <a:xfrm>
                <a:off x="5546932" y="0"/>
                <a:ext cx="1731814" cy="1466188"/>
              </a:xfrm>
              <a:custGeom>
                <a:avLst/>
                <a:gdLst/>
                <a:ahLst/>
                <a:cxnLst/>
                <a:rect l="l" t="t" r="r" b="b"/>
                <a:pathLst>
                  <a:path w="1731814" h="1466188">
                    <a:moveTo>
                      <a:pt x="703915" y="1466049"/>
                    </a:moveTo>
                    <a:lnTo>
                      <a:pt x="703816" y="1466188"/>
                    </a:lnTo>
                    <a:lnTo>
                      <a:pt x="352009" y="1466120"/>
                    </a:lnTo>
                    <a:close/>
                    <a:moveTo>
                      <a:pt x="51" y="1465976"/>
                    </a:moveTo>
                    <a:lnTo>
                      <a:pt x="103" y="1466049"/>
                    </a:lnTo>
                    <a:lnTo>
                      <a:pt x="0" y="1466049"/>
                    </a:lnTo>
                    <a:close/>
                    <a:moveTo>
                      <a:pt x="1028502" y="0"/>
                    </a:moveTo>
                    <a:lnTo>
                      <a:pt x="1731814" y="0"/>
                    </a:lnTo>
                    <a:lnTo>
                      <a:pt x="703966" y="1465976"/>
                    </a:lnTo>
                    <a:lnTo>
                      <a:pt x="352009" y="96428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3" name="Gruppieren 52"/>
            <p:cNvGrpSpPr/>
            <p:nvPr userDrawn="1"/>
          </p:nvGrpSpPr>
          <p:grpSpPr>
            <a:xfrm>
              <a:off x="6940642" y="0"/>
              <a:ext cx="2274153" cy="1470862"/>
              <a:chOff x="6940642" y="0"/>
              <a:chExt cx="2274153" cy="1470862"/>
            </a:xfrm>
          </p:grpSpPr>
          <p:sp>
            <p:nvSpPr>
              <p:cNvPr id="70" name="Flussdiagramm: Daten 6"/>
              <p:cNvSpPr/>
              <p:nvPr userDrawn="1"/>
            </p:nvSpPr>
            <p:spPr>
              <a:xfrm rot="18300000" flipV="1">
                <a:off x="7945440" y="1151680"/>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1" name="Rechteck 61"/>
              <p:cNvSpPr/>
              <p:nvPr userDrawn="1"/>
            </p:nvSpPr>
            <p:spPr>
              <a:xfrm>
                <a:off x="6940642" y="0"/>
                <a:ext cx="1325990" cy="1352474"/>
              </a:xfrm>
              <a:custGeom>
                <a:avLst/>
                <a:gdLst/>
                <a:ahLst/>
                <a:cxnLst/>
                <a:rect l="l" t="t" r="r" b="b"/>
                <a:pathLst>
                  <a:path w="1325990" h="1352474">
                    <a:moveTo>
                      <a:pt x="948216" y="1352399"/>
                    </a:moveTo>
                    <a:lnTo>
                      <a:pt x="1137075" y="1352438"/>
                    </a:lnTo>
                    <a:lnTo>
                      <a:pt x="948268" y="1352474"/>
                    </a:lnTo>
                    <a:close/>
                    <a:moveTo>
                      <a:pt x="1325962" y="1352359"/>
                    </a:moveTo>
                    <a:lnTo>
                      <a:pt x="1325990" y="1352400"/>
                    </a:lnTo>
                    <a:lnTo>
                      <a:pt x="1325935" y="1352399"/>
                    </a:lnTo>
                    <a:close/>
                    <a:moveTo>
                      <a:pt x="0" y="0"/>
                    </a:moveTo>
                    <a:lnTo>
                      <a:pt x="377220" y="0"/>
                    </a:lnTo>
                    <a:lnTo>
                      <a:pt x="1137076" y="1083116"/>
                    </a:lnTo>
                    <a:lnTo>
                      <a:pt x="948188" y="135236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72" name="Rechteck 62"/>
              <p:cNvSpPr/>
              <p:nvPr userDrawn="1"/>
            </p:nvSpPr>
            <p:spPr>
              <a:xfrm>
                <a:off x="7888805" y="0"/>
                <a:ext cx="1325990" cy="1352475"/>
              </a:xfrm>
              <a:custGeom>
                <a:avLst/>
                <a:gdLst/>
                <a:ahLst/>
                <a:cxnLst/>
                <a:rect l="l" t="t" r="r" b="b"/>
                <a:pathLst>
                  <a:path w="1325990" h="1352475">
                    <a:moveTo>
                      <a:pt x="377774" y="1352400"/>
                    </a:moveTo>
                    <a:lnTo>
                      <a:pt x="377722" y="1352475"/>
                    </a:lnTo>
                    <a:lnTo>
                      <a:pt x="188914" y="1352438"/>
                    </a:lnTo>
                    <a:close/>
                    <a:moveTo>
                      <a:pt x="26" y="1352361"/>
                    </a:moveTo>
                    <a:lnTo>
                      <a:pt x="55" y="1352400"/>
                    </a:lnTo>
                    <a:lnTo>
                      <a:pt x="0" y="1352400"/>
                    </a:lnTo>
                    <a:close/>
                    <a:moveTo>
                      <a:pt x="948771" y="0"/>
                    </a:moveTo>
                    <a:lnTo>
                      <a:pt x="1325990" y="0"/>
                    </a:lnTo>
                    <a:lnTo>
                      <a:pt x="377802" y="1352361"/>
                    </a:lnTo>
                    <a:lnTo>
                      <a:pt x="188914" y="1083117"/>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4" name="Gruppieren 53"/>
            <p:cNvGrpSpPr/>
            <p:nvPr userDrawn="1"/>
          </p:nvGrpSpPr>
          <p:grpSpPr>
            <a:xfrm>
              <a:off x="9665525" y="0"/>
              <a:ext cx="2546714" cy="2285187"/>
              <a:chOff x="9665525" y="0"/>
              <a:chExt cx="2546714" cy="2285187"/>
            </a:xfrm>
          </p:grpSpPr>
          <p:sp>
            <p:nvSpPr>
              <p:cNvPr id="67" name="Flussdiagramm: Daten 6"/>
              <p:cNvSpPr/>
              <p:nvPr userDrawn="1"/>
            </p:nvSpPr>
            <p:spPr>
              <a:xfrm rot="18300000" flipV="1">
                <a:off x="11241275" y="1966005"/>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8" name="Rechteck 66"/>
              <p:cNvSpPr/>
              <p:nvPr userDrawn="1"/>
            </p:nvSpPr>
            <p:spPr>
              <a:xfrm>
                <a:off x="9665525" y="0"/>
                <a:ext cx="1896942" cy="2166799"/>
              </a:xfrm>
              <a:custGeom>
                <a:avLst/>
                <a:gdLst/>
                <a:ahLst/>
                <a:cxnLst/>
                <a:rect l="l" t="t" r="r" b="b"/>
                <a:pathLst>
                  <a:path w="1896942" h="2166799">
                    <a:moveTo>
                      <a:pt x="1519167" y="2166724"/>
                    </a:moveTo>
                    <a:lnTo>
                      <a:pt x="1708027" y="2166763"/>
                    </a:lnTo>
                    <a:lnTo>
                      <a:pt x="1519219" y="2166799"/>
                    </a:lnTo>
                    <a:close/>
                    <a:moveTo>
                      <a:pt x="1896914" y="2166684"/>
                    </a:moveTo>
                    <a:lnTo>
                      <a:pt x="1896942" y="2166725"/>
                    </a:lnTo>
                    <a:lnTo>
                      <a:pt x="1896887" y="2166724"/>
                    </a:lnTo>
                    <a:close/>
                    <a:moveTo>
                      <a:pt x="0" y="0"/>
                    </a:moveTo>
                    <a:lnTo>
                      <a:pt x="376883" y="0"/>
                    </a:lnTo>
                    <a:lnTo>
                      <a:pt x="1708027" y="1897441"/>
                    </a:lnTo>
                    <a:lnTo>
                      <a:pt x="1519139" y="2166685"/>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9" name="Rechteck 68"/>
              <p:cNvSpPr/>
              <p:nvPr userDrawn="1"/>
            </p:nvSpPr>
            <p:spPr>
              <a:xfrm>
                <a:off x="11184639" y="701962"/>
                <a:ext cx="1027600" cy="1464838"/>
              </a:xfrm>
              <a:custGeom>
                <a:avLst/>
                <a:gdLst/>
                <a:ahLst/>
                <a:cxnLst/>
                <a:rect l="l" t="t" r="r" b="b"/>
                <a:pathLst>
                  <a:path w="1027600" h="1464838">
                    <a:moveTo>
                      <a:pt x="377775" y="1464763"/>
                    </a:moveTo>
                    <a:lnTo>
                      <a:pt x="377723" y="1464838"/>
                    </a:lnTo>
                    <a:lnTo>
                      <a:pt x="188914" y="1464801"/>
                    </a:lnTo>
                    <a:close/>
                    <a:moveTo>
                      <a:pt x="27" y="1464723"/>
                    </a:moveTo>
                    <a:lnTo>
                      <a:pt x="55" y="1464763"/>
                    </a:lnTo>
                    <a:lnTo>
                      <a:pt x="0" y="1464763"/>
                    </a:lnTo>
                    <a:close/>
                    <a:moveTo>
                      <a:pt x="1027600" y="0"/>
                    </a:moveTo>
                    <a:lnTo>
                      <a:pt x="1027600" y="537945"/>
                    </a:lnTo>
                    <a:lnTo>
                      <a:pt x="377803" y="1464724"/>
                    </a:lnTo>
                    <a:lnTo>
                      <a:pt x="188915" y="119548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5" name="Gruppieren 54"/>
            <p:cNvGrpSpPr/>
            <p:nvPr userDrawn="1"/>
          </p:nvGrpSpPr>
          <p:grpSpPr>
            <a:xfrm>
              <a:off x="8669764" y="0"/>
              <a:ext cx="3542475" cy="3590769"/>
              <a:chOff x="8669764" y="0"/>
              <a:chExt cx="3542475" cy="3590769"/>
            </a:xfrm>
          </p:grpSpPr>
          <p:sp>
            <p:nvSpPr>
              <p:cNvPr id="64" name="Flussdiagramm: Daten 6"/>
              <p:cNvSpPr/>
              <p:nvPr userDrawn="1"/>
            </p:nvSpPr>
            <p:spPr>
              <a:xfrm rot="18300000" flipV="1">
                <a:off x="11138042" y="2996030"/>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5" name="Rechteck 65"/>
              <p:cNvSpPr/>
              <p:nvPr userDrawn="1"/>
            </p:nvSpPr>
            <p:spPr>
              <a:xfrm>
                <a:off x="8669764" y="0"/>
                <a:ext cx="3066766" cy="3370173"/>
              </a:xfrm>
              <a:custGeom>
                <a:avLst/>
                <a:gdLst/>
                <a:ahLst/>
                <a:cxnLst/>
                <a:rect l="l" t="t" r="r" b="b"/>
                <a:pathLst>
                  <a:path w="3066766" h="3370173">
                    <a:moveTo>
                      <a:pt x="2362852" y="3370034"/>
                    </a:moveTo>
                    <a:lnTo>
                      <a:pt x="2714756" y="3370104"/>
                    </a:lnTo>
                    <a:lnTo>
                      <a:pt x="2362950" y="3370173"/>
                    </a:lnTo>
                    <a:close/>
                    <a:moveTo>
                      <a:pt x="3066714" y="3369960"/>
                    </a:moveTo>
                    <a:lnTo>
                      <a:pt x="3066766" y="3370034"/>
                    </a:lnTo>
                    <a:lnTo>
                      <a:pt x="3066663" y="3370034"/>
                    </a:lnTo>
                    <a:close/>
                    <a:moveTo>
                      <a:pt x="0" y="0"/>
                    </a:moveTo>
                    <a:lnTo>
                      <a:pt x="702529" y="0"/>
                    </a:lnTo>
                    <a:lnTo>
                      <a:pt x="2714756" y="2868272"/>
                    </a:lnTo>
                    <a:lnTo>
                      <a:pt x="2362800" y="3369959"/>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6" name="Rechteck 69"/>
              <p:cNvSpPr/>
              <p:nvPr userDrawn="1"/>
            </p:nvSpPr>
            <p:spPr>
              <a:xfrm>
                <a:off x="11032510" y="1688422"/>
                <a:ext cx="1179729" cy="1681750"/>
              </a:xfrm>
              <a:custGeom>
                <a:avLst/>
                <a:gdLst/>
                <a:ahLst/>
                <a:cxnLst/>
                <a:rect l="l" t="t" r="r" b="b"/>
                <a:pathLst>
                  <a:path w="1179729" h="1681750">
                    <a:moveTo>
                      <a:pt x="703915" y="1681611"/>
                    </a:moveTo>
                    <a:lnTo>
                      <a:pt x="703816" y="1681750"/>
                    </a:lnTo>
                    <a:lnTo>
                      <a:pt x="352009" y="1681681"/>
                    </a:lnTo>
                    <a:close/>
                    <a:moveTo>
                      <a:pt x="51" y="1681538"/>
                    </a:moveTo>
                    <a:lnTo>
                      <a:pt x="103" y="1681611"/>
                    </a:lnTo>
                    <a:lnTo>
                      <a:pt x="0" y="1681611"/>
                    </a:lnTo>
                    <a:close/>
                    <a:moveTo>
                      <a:pt x="1179729" y="0"/>
                    </a:moveTo>
                    <a:lnTo>
                      <a:pt x="1179729" y="1002977"/>
                    </a:lnTo>
                    <a:lnTo>
                      <a:pt x="703966" y="1681538"/>
                    </a:lnTo>
                    <a:lnTo>
                      <a:pt x="352009" y="117985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6" name="Gruppieren 55"/>
            <p:cNvGrpSpPr/>
            <p:nvPr userDrawn="1"/>
          </p:nvGrpSpPr>
          <p:grpSpPr>
            <a:xfrm>
              <a:off x="6077931" y="0"/>
              <a:ext cx="4126388" cy="2661475"/>
              <a:chOff x="6077931" y="0"/>
              <a:chExt cx="4126388" cy="2661475"/>
            </a:xfrm>
          </p:grpSpPr>
          <p:sp>
            <p:nvSpPr>
              <p:cNvPr id="61" name="Flussdiagramm: Daten 6"/>
              <p:cNvSpPr/>
              <p:nvPr userDrawn="1"/>
            </p:nvSpPr>
            <p:spPr>
              <a:xfrm rot="18300000" flipV="1">
                <a:off x="7894647" y="2066736"/>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2" name="Rechteck 59"/>
              <p:cNvSpPr/>
              <p:nvPr userDrawn="1"/>
            </p:nvSpPr>
            <p:spPr>
              <a:xfrm>
                <a:off x="6077931" y="0"/>
                <a:ext cx="2415205" cy="2440879"/>
              </a:xfrm>
              <a:custGeom>
                <a:avLst/>
                <a:gdLst/>
                <a:ahLst/>
                <a:cxnLst/>
                <a:rect l="l" t="t" r="r" b="b"/>
                <a:pathLst>
                  <a:path w="2415205" h="2440879">
                    <a:moveTo>
                      <a:pt x="1711291" y="2440740"/>
                    </a:moveTo>
                    <a:lnTo>
                      <a:pt x="2063195" y="2440810"/>
                    </a:lnTo>
                    <a:lnTo>
                      <a:pt x="1711388" y="2440879"/>
                    </a:lnTo>
                    <a:close/>
                    <a:moveTo>
                      <a:pt x="2415153" y="2440666"/>
                    </a:moveTo>
                    <a:lnTo>
                      <a:pt x="2415205" y="2440740"/>
                    </a:lnTo>
                    <a:lnTo>
                      <a:pt x="2415102" y="2440740"/>
                    </a:lnTo>
                    <a:close/>
                    <a:moveTo>
                      <a:pt x="0" y="0"/>
                    </a:moveTo>
                    <a:lnTo>
                      <a:pt x="702911" y="0"/>
                    </a:lnTo>
                    <a:lnTo>
                      <a:pt x="2063195" y="1938978"/>
                    </a:lnTo>
                    <a:lnTo>
                      <a:pt x="1711238" y="244066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3" name="Rechteck 60"/>
              <p:cNvSpPr/>
              <p:nvPr userDrawn="1"/>
            </p:nvSpPr>
            <p:spPr>
              <a:xfrm>
                <a:off x="7789115" y="0"/>
                <a:ext cx="2415204" cy="2440878"/>
              </a:xfrm>
              <a:custGeom>
                <a:avLst/>
                <a:gdLst/>
                <a:ahLst/>
                <a:cxnLst/>
                <a:rect l="l" t="t" r="r" b="b"/>
                <a:pathLst>
                  <a:path w="2415204" h="2440878">
                    <a:moveTo>
                      <a:pt x="703915" y="2440739"/>
                    </a:moveTo>
                    <a:lnTo>
                      <a:pt x="703816" y="2440878"/>
                    </a:lnTo>
                    <a:lnTo>
                      <a:pt x="352009" y="2440809"/>
                    </a:lnTo>
                    <a:close/>
                    <a:moveTo>
                      <a:pt x="51" y="2440666"/>
                    </a:moveTo>
                    <a:lnTo>
                      <a:pt x="103" y="2440739"/>
                    </a:lnTo>
                    <a:lnTo>
                      <a:pt x="0" y="2440739"/>
                    </a:lnTo>
                    <a:close/>
                    <a:moveTo>
                      <a:pt x="1712292" y="0"/>
                    </a:moveTo>
                    <a:lnTo>
                      <a:pt x="2415204" y="0"/>
                    </a:lnTo>
                    <a:lnTo>
                      <a:pt x="703966" y="2440666"/>
                    </a:lnTo>
                    <a:lnTo>
                      <a:pt x="352009" y="193897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57" name="Gruppieren 56"/>
            <p:cNvGrpSpPr/>
            <p:nvPr userDrawn="1"/>
          </p:nvGrpSpPr>
          <p:grpSpPr>
            <a:xfrm>
              <a:off x="7411824" y="0"/>
              <a:ext cx="3795010" cy="2425160"/>
              <a:chOff x="7411824" y="0"/>
              <a:chExt cx="3795010" cy="2425160"/>
            </a:xfrm>
          </p:grpSpPr>
          <p:sp>
            <p:nvSpPr>
              <p:cNvPr id="58" name="Flussdiagramm: Daten 6"/>
              <p:cNvSpPr/>
              <p:nvPr userDrawn="1"/>
            </p:nvSpPr>
            <p:spPr>
              <a:xfrm rot="18300000" flipV="1">
                <a:off x="9062851" y="1830421"/>
                <a:ext cx="612864" cy="576614"/>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9" name="Rechteck 63"/>
              <p:cNvSpPr/>
              <p:nvPr userDrawn="1"/>
            </p:nvSpPr>
            <p:spPr>
              <a:xfrm>
                <a:off x="7411824" y="0"/>
                <a:ext cx="2249515" cy="2204564"/>
              </a:xfrm>
              <a:custGeom>
                <a:avLst/>
                <a:gdLst/>
                <a:ahLst/>
                <a:cxnLst/>
                <a:rect l="l" t="t" r="r" b="b"/>
                <a:pathLst>
                  <a:path w="2249515" h="2204564">
                    <a:moveTo>
                      <a:pt x="1545601" y="2204425"/>
                    </a:moveTo>
                    <a:lnTo>
                      <a:pt x="1897505" y="2204495"/>
                    </a:lnTo>
                    <a:lnTo>
                      <a:pt x="1545698" y="2204564"/>
                    </a:lnTo>
                    <a:close/>
                    <a:moveTo>
                      <a:pt x="2249463" y="2204351"/>
                    </a:moveTo>
                    <a:lnTo>
                      <a:pt x="2249515" y="2204425"/>
                    </a:lnTo>
                    <a:lnTo>
                      <a:pt x="2249412" y="2204425"/>
                    </a:lnTo>
                    <a:close/>
                    <a:moveTo>
                      <a:pt x="0" y="0"/>
                    </a:moveTo>
                    <a:lnTo>
                      <a:pt x="703008" y="0"/>
                    </a:lnTo>
                    <a:lnTo>
                      <a:pt x="1897505" y="1702663"/>
                    </a:lnTo>
                    <a:lnTo>
                      <a:pt x="1545549" y="220435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60" name="Rechteck 67"/>
              <p:cNvSpPr/>
              <p:nvPr userDrawn="1"/>
            </p:nvSpPr>
            <p:spPr>
              <a:xfrm>
                <a:off x="8957319" y="0"/>
                <a:ext cx="2249515" cy="2204563"/>
              </a:xfrm>
              <a:custGeom>
                <a:avLst/>
                <a:gdLst/>
                <a:ahLst/>
                <a:cxnLst/>
                <a:rect l="l" t="t" r="r" b="b"/>
                <a:pathLst>
                  <a:path w="2249515" h="2204563">
                    <a:moveTo>
                      <a:pt x="703915" y="2204424"/>
                    </a:moveTo>
                    <a:lnTo>
                      <a:pt x="703817" y="2204563"/>
                    </a:lnTo>
                    <a:lnTo>
                      <a:pt x="352009" y="2204494"/>
                    </a:lnTo>
                    <a:close/>
                    <a:moveTo>
                      <a:pt x="51" y="2204351"/>
                    </a:moveTo>
                    <a:lnTo>
                      <a:pt x="103" y="2204424"/>
                    </a:lnTo>
                    <a:lnTo>
                      <a:pt x="0" y="2204424"/>
                    </a:lnTo>
                    <a:close/>
                    <a:moveTo>
                      <a:pt x="1546507" y="0"/>
                    </a:moveTo>
                    <a:lnTo>
                      <a:pt x="2249515" y="0"/>
                    </a:lnTo>
                    <a:lnTo>
                      <a:pt x="703966" y="2204351"/>
                    </a:lnTo>
                    <a:lnTo>
                      <a:pt x="352009" y="1702663"/>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spTree>
    <p:extLst>
      <p:ext uri="{BB962C8B-B14F-4D97-AF65-F5344CB8AC3E}">
        <p14:creationId xmlns:p14="http://schemas.microsoft.com/office/powerpoint/2010/main" val="174920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PERATOR">
    <p:spTree>
      <p:nvGrpSpPr>
        <p:cNvPr id="1" name=""/>
        <p:cNvGrpSpPr/>
        <p:nvPr/>
      </p:nvGrpSpPr>
      <p:grpSpPr>
        <a:xfrm>
          <a:off x="0" y="0"/>
          <a:ext cx="0" cy="0"/>
          <a:chOff x="0" y="0"/>
          <a:chExt cx="0" cy="0"/>
        </a:xfrm>
      </p:grpSpPr>
      <p:sp>
        <p:nvSpPr>
          <p:cNvPr id="42" name="Titel 1"/>
          <p:cNvSpPr>
            <a:spLocks noGrp="1"/>
          </p:cNvSpPr>
          <p:nvPr>
            <p:ph type="title" hasCustomPrompt="1"/>
          </p:nvPr>
        </p:nvSpPr>
        <p:spPr>
          <a:xfrm>
            <a:off x="1073810" y="1006125"/>
            <a:ext cx="7920000" cy="1709843"/>
          </a:xfrm>
        </p:spPr>
        <p:txBody>
          <a:bodyPr tIns="0" anchor="b" anchorCtr="0">
            <a:noAutofit/>
          </a:bodyPr>
          <a:lstStyle>
            <a:lvl1pPr algn="l">
              <a:lnSpc>
                <a:spcPct val="80000"/>
              </a:lnSpc>
              <a:defRPr sz="6000" b="0" cap="none" baseline="0">
                <a:solidFill>
                  <a:schemeClr val="accent1">
                    <a:lumMod val="50000"/>
                  </a:schemeClr>
                </a:solidFill>
                <a:latin typeface="Bebas Neue" panose="020B0506020202020201" pitchFamily="34" charset="0"/>
              </a:defRPr>
            </a:lvl1pPr>
          </a:lstStyle>
          <a:p>
            <a:r>
              <a:rPr lang="de-DE" dirty="0"/>
              <a:t>Free PowerPoint</a:t>
            </a:r>
            <a:br>
              <a:rPr lang="de-DE" dirty="0"/>
            </a:br>
            <a:r>
              <a:rPr lang="de-DE" dirty="0"/>
              <a:t>Template</a:t>
            </a:r>
            <a:endParaRPr lang="en-US" dirty="0"/>
          </a:p>
        </p:txBody>
      </p:sp>
      <p:sp>
        <p:nvSpPr>
          <p:cNvPr id="43" name="Textplatzhalter 2"/>
          <p:cNvSpPr>
            <a:spLocks noGrp="1"/>
          </p:cNvSpPr>
          <p:nvPr>
            <p:ph type="body" idx="1" hasCustomPrompt="1"/>
          </p:nvPr>
        </p:nvSpPr>
        <p:spPr>
          <a:xfrm>
            <a:off x="1073814" y="2715967"/>
            <a:ext cx="7920000" cy="666000"/>
          </a:xfrm>
          <a:prstGeom prst="rect">
            <a:avLst/>
          </a:prstGeom>
        </p:spPr>
        <p:txBody>
          <a:bodyPr anchor="t" anchorCtr="0"/>
          <a:lstStyle>
            <a:lvl1pPr marL="0" marR="0" indent="0" algn="l" defTabSz="914127" rtl="0" eaLnBrk="1" fontAlgn="auto" latinLnBrk="0" hangingPunct="1">
              <a:lnSpc>
                <a:spcPct val="80000"/>
              </a:lnSpc>
              <a:spcBef>
                <a:spcPts val="0"/>
              </a:spcBef>
              <a:spcAft>
                <a:spcPts val="1000"/>
              </a:spcAft>
              <a:buClrTx/>
              <a:buSzTx/>
              <a:buFont typeface="Wingdings" panose="05000000000000000000" pitchFamily="2" charset="2"/>
              <a:buNone/>
              <a:tabLst/>
              <a:defRPr sz="3200">
                <a:solidFill>
                  <a:schemeClr val="tx1">
                    <a:lumMod val="50000"/>
                    <a:lumOff val="50000"/>
                  </a:schemeClr>
                </a:solidFill>
                <a:latin typeface="Calibri Light" panose="020F0302020204030204" pitchFamily="34" charset="0"/>
              </a:defRPr>
            </a:lvl1pPr>
            <a:lvl2pPr marL="457064" indent="0">
              <a:buNone/>
              <a:defRPr sz="1900">
                <a:solidFill>
                  <a:schemeClr val="tx1">
                    <a:tint val="75000"/>
                  </a:schemeClr>
                </a:solidFill>
              </a:defRPr>
            </a:lvl2pPr>
            <a:lvl3pPr marL="914127" indent="0">
              <a:buNone/>
              <a:defRPr sz="1600">
                <a:solidFill>
                  <a:schemeClr val="tx1">
                    <a:tint val="75000"/>
                  </a:schemeClr>
                </a:solidFill>
              </a:defRPr>
            </a:lvl3pPr>
            <a:lvl4pPr marL="1371190" indent="0">
              <a:buNone/>
              <a:defRPr sz="1500">
                <a:solidFill>
                  <a:schemeClr val="tx1">
                    <a:tint val="75000"/>
                  </a:schemeClr>
                </a:solidFill>
              </a:defRPr>
            </a:lvl4pPr>
            <a:lvl5pPr marL="1828252" indent="0">
              <a:buNone/>
              <a:defRPr sz="1500">
                <a:solidFill>
                  <a:schemeClr val="tx1">
                    <a:tint val="75000"/>
                  </a:schemeClr>
                </a:solidFill>
              </a:defRPr>
            </a:lvl5pPr>
            <a:lvl6pPr marL="2285314" indent="0">
              <a:buNone/>
              <a:defRPr sz="1500">
                <a:solidFill>
                  <a:schemeClr val="tx1">
                    <a:tint val="75000"/>
                  </a:schemeClr>
                </a:solidFill>
              </a:defRPr>
            </a:lvl6pPr>
            <a:lvl7pPr marL="2742378" indent="0">
              <a:buNone/>
              <a:defRPr sz="1500">
                <a:solidFill>
                  <a:schemeClr val="tx1">
                    <a:tint val="75000"/>
                  </a:schemeClr>
                </a:solidFill>
              </a:defRPr>
            </a:lvl7pPr>
            <a:lvl8pPr marL="3199440" indent="0">
              <a:buNone/>
              <a:defRPr sz="1500">
                <a:solidFill>
                  <a:schemeClr val="tx1">
                    <a:tint val="75000"/>
                  </a:schemeClr>
                </a:solidFill>
              </a:defRPr>
            </a:lvl8pPr>
            <a:lvl9pPr marL="3656504" indent="0">
              <a:buNone/>
              <a:defRPr sz="1500">
                <a:solidFill>
                  <a:schemeClr val="tx1">
                    <a:tint val="75000"/>
                  </a:schemeClr>
                </a:solidFill>
              </a:defRPr>
            </a:lvl9pPr>
          </a:lstStyle>
          <a:p>
            <a:pPr marL="0" marR="0" lvl="0" indent="0" algn="l" defTabSz="914127" rtl="0" eaLnBrk="1" fontAlgn="auto" latinLnBrk="0" hangingPunct="1">
              <a:lnSpc>
                <a:spcPct val="80000"/>
              </a:lnSpc>
              <a:spcBef>
                <a:spcPts val="0"/>
              </a:spcBef>
              <a:spcAft>
                <a:spcPts val="1000"/>
              </a:spcAft>
              <a:buClrTx/>
              <a:buSzTx/>
              <a:buFont typeface="Wingdings" panose="05000000000000000000" pitchFamily="2" charset="2"/>
              <a:buNone/>
              <a:tabLst/>
              <a:defRPr/>
            </a:pPr>
            <a:r>
              <a:rPr lang="de-DE" dirty="0"/>
              <a:t>PRESENTATIONLOAD</a:t>
            </a:r>
          </a:p>
          <a:p>
            <a:pPr lvl="0"/>
            <a:endParaRPr lang="de-DE" dirty="0"/>
          </a:p>
        </p:txBody>
      </p:sp>
      <p:grpSp>
        <p:nvGrpSpPr>
          <p:cNvPr id="5" name="Gruppieren 4"/>
          <p:cNvGrpSpPr/>
          <p:nvPr userDrawn="1"/>
        </p:nvGrpSpPr>
        <p:grpSpPr>
          <a:xfrm>
            <a:off x="6577432" y="3245473"/>
            <a:ext cx="5612981" cy="3612531"/>
            <a:chOff x="6577432" y="3245471"/>
            <a:chExt cx="5612981" cy="3612530"/>
          </a:xfrm>
        </p:grpSpPr>
        <p:grpSp>
          <p:nvGrpSpPr>
            <p:cNvPr id="4" name="Gruppieren 3"/>
            <p:cNvGrpSpPr/>
            <p:nvPr userDrawn="1"/>
          </p:nvGrpSpPr>
          <p:grpSpPr>
            <a:xfrm>
              <a:off x="7593020" y="3245471"/>
              <a:ext cx="4597393" cy="3612530"/>
              <a:chOff x="7593020" y="3245471"/>
              <a:chExt cx="4597393" cy="3612530"/>
            </a:xfrm>
          </p:grpSpPr>
          <p:sp>
            <p:nvSpPr>
              <p:cNvPr id="49" name="Flussdiagramm: Daten 6"/>
              <p:cNvSpPr/>
              <p:nvPr userDrawn="1"/>
            </p:nvSpPr>
            <p:spPr>
              <a:xfrm rot="14100000" flipH="1" flipV="1">
                <a:off x="10072040" y="3265255"/>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50" name="Rechteck 4"/>
              <p:cNvSpPr/>
              <p:nvPr userDrawn="1"/>
            </p:nvSpPr>
            <p:spPr>
              <a:xfrm>
                <a:off x="9956851" y="3486255"/>
                <a:ext cx="2233562" cy="3183919"/>
              </a:xfrm>
              <a:custGeom>
                <a:avLst/>
                <a:gdLst/>
                <a:ahLst/>
                <a:cxnLst/>
                <a:rect l="l" t="t" r="r" b="b"/>
                <a:pathLst>
                  <a:path w="2233562" h="3183919">
                    <a:moveTo>
                      <a:pt x="768385" y="232"/>
                    </a:moveTo>
                    <a:lnTo>
                      <a:pt x="2233562" y="2089951"/>
                    </a:lnTo>
                    <a:lnTo>
                      <a:pt x="2233562" y="3183919"/>
                    </a:lnTo>
                    <a:lnTo>
                      <a:pt x="384221" y="547828"/>
                    </a:lnTo>
                    <a:close/>
                    <a:moveTo>
                      <a:pt x="0" y="152"/>
                    </a:moveTo>
                    <a:lnTo>
                      <a:pt x="113" y="152"/>
                    </a:lnTo>
                    <a:lnTo>
                      <a:pt x="56" y="232"/>
                    </a:lnTo>
                    <a:close/>
                    <a:moveTo>
                      <a:pt x="768221" y="0"/>
                    </a:moveTo>
                    <a:lnTo>
                      <a:pt x="768328" y="152"/>
                    </a:lnTo>
                    <a:lnTo>
                      <a:pt x="384220" y="75"/>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51" name="Rechteck 90"/>
              <p:cNvSpPr/>
              <p:nvPr userDrawn="1"/>
            </p:nvSpPr>
            <p:spPr>
              <a:xfrm>
                <a:off x="7593020" y="3486254"/>
                <a:ext cx="3132274" cy="3371747"/>
              </a:xfrm>
              <a:custGeom>
                <a:avLst/>
                <a:gdLst/>
                <a:ahLst/>
                <a:cxnLst/>
                <a:rect l="l" t="t" r="r" b="b"/>
                <a:pathLst>
                  <a:path w="3132274" h="3371747">
                    <a:moveTo>
                      <a:pt x="2363890" y="233"/>
                    </a:moveTo>
                    <a:lnTo>
                      <a:pt x="2748053" y="547829"/>
                    </a:lnTo>
                    <a:lnTo>
                      <a:pt x="766942" y="3371747"/>
                    </a:lnTo>
                    <a:lnTo>
                      <a:pt x="0" y="3371747"/>
                    </a:lnTo>
                    <a:close/>
                    <a:moveTo>
                      <a:pt x="3132274" y="152"/>
                    </a:moveTo>
                    <a:lnTo>
                      <a:pt x="3132217" y="233"/>
                    </a:lnTo>
                    <a:lnTo>
                      <a:pt x="3132161" y="152"/>
                    </a:lnTo>
                    <a:close/>
                    <a:moveTo>
                      <a:pt x="2364053" y="0"/>
                    </a:moveTo>
                    <a:lnTo>
                      <a:pt x="2748053" y="76"/>
                    </a:lnTo>
                    <a:lnTo>
                      <a:pt x="2363946" y="152"/>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2" name="Gruppieren 1"/>
            <p:cNvGrpSpPr/>
            <p:nvPr userDrawn="1"/>
          </p:nvGrpSpPr>
          <p:grpSpPr>
            <a:xfrm>
              <a:off x="6577432" y="5180674"/>
              <a:ext cx="2563671" cy="1677327"/>
              <a:chOff x="6577432" y="5180674"/>
              <a:chExt cx="2563671" cy="1677327"/>
            </a:xfrm>
          </p:grpSpPr>
          <p:sp>
            <p:nvSpPr>
              <p:cNvPr id="46" name="Flussdiagramm: Daten 6"/>
              <p:cNvSpPr/>
              <p:nvPr userDrawn="1"/>
            </p:nvSpPr>
            <p:spPr>
              <a:xfrm rot="14100000" flipH="1" flipV="1">
                <a:off x="7726988" y="5190401"/>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47" name="Rechteck 89"/>
              <p:cNvSpPr/>
              <p:nvPr userDrawn="1"/>
            </p:nvSpPr>
            <p:spPr>
              <a:xfrm>
                <a:off x="7670354" y="5299062"/>
                <a:ext cx="1470749" cy="1558938"/>
              </a:xfrm>
              <a:custGeom>
                <a:avLst/>
                <a:gdLst/>
                <a:ahLst/>
                <a:cxnLst/>
                <a:rect l="l" t="t" r="r" b="b"/>
                <a:pathLst>
                  <a:path w="1470749" h="1558938">
                    <a:moveTo>
                      <a:pt x="377802" y="114"/>
                    </a:moveTo>
                    <a:lnTo>
                      <a:pt x="1470749" y="1558938"/>
                    </a:lnTo>
                    <a:lnTo>
                      <a:pt x="1093614" y="1558938"/>
                    </a:lnTo>
                    <a:lnTo>
                      <a:pt x="188914" y="269358"/>
                    </a:lnTo>
                    <a:close/>
                    <a:moveTo>
                      <a:pt x="0" y="75"/>
                    </a:moveTo>
                    <a:lnTo>
                      <a:pt x="55" y="75"/>
                    </a:lnTo>
                    <a:lnTo>
                      <a:pt x="26" y="115"/>
                    </a:lnTo>
                    <a:close/>
                    <a:moveTo>
                      <a:pt x="377722" y="0"/>
                    </a:moveTo>
                    <a:lnTo>
                      <a:pt x="377774" y="75"/>
                    </a:lnTo>
                    <a:lnTo>
                      <a:pt x="188914" y="37"/>
                    </a:ln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48" name="Rechteck 91"/>
              <p:cNvSpPr/>
              <p:nvPr userDrawn="1"/>
            </p:nvSpPr>
            <p:spPr>
              <a:xfrm>
                <a:off x="6577432" y="5299064"/>
                <a:ext cx="1470748" cy="1558937"/>
              </a:xfrm>
              <a:custGeom>
                <a:avLst/>
                <a:gdLst/>
                <a:ahLst/>
                <a:cxnLst/>
                <a:rect l="l" t="t" r="r" b="b"/>
                <a:pathLst>
                  <a:path w="1470748" h="1558937">
                    <a:moveTo>
                      <a:pt x="1092946" y="114"/>
                    </a:moveTo>
                    <a:lnTo>
                      <a:pt x="1281834" y="269358"/>
                    </a:lnTo>
                    <a:lnTo>
                      <a:pt x="377134" y="1558937"/>
                    </a:lnTo>
                    <a:lnTo>
                      <a:pt x="0" y="1558937"/>
                    </a:lnTo>
                    <a:close/>
                    <a:moveTo>
                      <a:pt x="1470748" y="75"/>
                    </a:moveTo>
                    <a:lnTo>
                      <a:pt x="1470720" y="115"/>
                    </a:lnTo>
                    <a:lnTo>
                      <a:pt x="1470693" y="75"/>
                    </a:lnTo>
                    <a:close/>
                    <a:moveTo>
                      <a:pt x="1093026" y="0"/>
                    </a:moveTo>
                    <a:lnTo>
                      <a:pt x="1281833" y="37"/>
                    </a:lnTo>
                    <a:lnTo>
                      <a:pt x="1092974" y="75"/>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nvGrpSpPr>
            <p:cNvPr id="3" name="Gruppieren 2"/>
            <p:cNvGrpSpPr/>
            <p:nvPr userDrawn="1"/>
          </p:nvGrpSpPr>
          <p:grpSpPr>
            <a:xfrm>
              <a:off x="7702310" y="4699902"/>
              <a:ext cx="3394601" cy="2158099"/>
              <a:chOff x="7702310" y="4699902"/>
              <a:chExt cx="3394601" cy="2158099"/>
            </a:xfrm>
          </p:grpSpPr>
          <p:sp>
            <p:nvSpPr>
              <p:cNvPr id="25" name="Flussdiagramm: Daten 6"/>
              <p:cNvSpPr/>
              <p:nvPr userDrawn="1"/>
            </p:nvSpPr>
            <p:spPr>
              <a:xfrm rot="14100000" flipH="1" flipV="1">
                <a:off x="9169333" y="4716836"/>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dirty="0"/>
              </a:p>
            </p:txBody>
          </p:sp>
          <p:sp>
            <p:nvSpPr>
              <p:cNvPr id="44" name="Rechteck 87"/>
              <p:cNvSpPr/>
              <p:nvPr userDrawn="1"/>
            </p:nvSpPr>
            <p:spPr>
              <a:xfrm>
                <a:off x="9070737" y="4906000"/>
                <a:ext cx="2026174" cy="1952001"/>
              </a:xfrm>
              <a:custGeom>
                <a:avLst/>
                <a:gdLst/>
                <a:ahLst/>
                <a:cxnLst/>
                <a:rect l="l" t="t" r="r" b="b"/>
                <a:pathLst>
                  <a:path w="2026174" h="1952001">
                    <a:moveTo>
                      <a:pt x="657696" y="199"/>
                    </a:moveTo>
                    <a:lnTo>
                      <a:pt x="2026174" y="1952001"/>
                    </a:lnTo>
                    <a:lnTo>
                      <a:pt x="1369329" y="1952001"/>
                    </a:lnTo>
                    <a:lnTo>
                      <a:pt x="328872" y="468912"/>
                    </a:lnTo>
                    <a:close/>
                    <a:moveTo>
                      <a:pt x="96" y="130"/>
                    </a:moveTo>
                    <a:lnTo>
                      <a:pt x="48" y="200"/>
                    </a:lnTo>
                    <a:lnTo>
                      <a:pt x="0" y="130"/>
                    </a:lnTo>
                    <a:close/>
                    <a:moveTo>
                      <a:pt x="657556" y="0"/>
                    </a:moveTo>
                    <a:lnTo>
                      <a:pt x="657647" y="130"/>
                    </a:lnTo>
                    <a:lnTo>
                      <a:pt x="328872" y="65"/>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45" name="Rechteck 88"/>
              <p:cNvSpPr/>
              <p:nvPr userDrawn="1"/>
            </p:nvSpPr>
            <p:spPr>
              <a:xfrm>
                <a:off x="7702310" y="4906002"/>
                <a:ext cx="2026174" cy="1951999"/>
              </a:xfrm>
              <a:custGeom>
                <a:avLst/>
                <a:gdLst/>
                <a:ahLst/>
                <a:cxnLst/>
                <a:rect l="l" t="t" r="r" b="b"/>
                <a:pathLst>
                  <a:path w="2026174" h="1951999">
                    <a:moveTo>
                      <a:pt x="1368478" y="199"/>
                    </a:moveTo>
                    <a:lnTo>
                      <a:pt x="1697302" y="468912"/>
                    </a:lnTo>
                    <a:lnTo>
                      <a:pt x="656847" y="1951999"/>
                    </a:lnTo>
                    <a:lnTo>
                      <a:pt x="0" y="1951999"/>
                    </a:lnTo>
                    <a:close/>
                    <a:moveTo>
                      <a:pt x="2026174" y="130"/>
                    </a:moveTo>
                    <a:lnTo>
                      <a:pt x="2026125" y="199"/>
                    </a:lnTo>
                    <a:lnTo>
                      <a:pt x="2026077" y="130"/>
                    </a:lnTo>
                    <a:close/>
                    <a:moveTo>
                      <a:pt x="1368618" y="0"/>
                    </a:moveTo>
                    <a:lnTo>
                      <a:pt x="1697301" y="64"/>
                    </a:lnTo>
                    <a:lnTo>
                      <a:pt x="1368526" y="131"/>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grpSp>
      </p:grpSp>
    </p:spTree>
    <p:extLst>
      <p:ext uri="{BB962C8B-B14F-4D97-AF65-F5344CB8AC3E}">
        <p14:creationId xmlns:p14="http://schemas.microsoft.com/office/powerpoint/2010/main" val="121256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5" y="410829"/>
            <a:ext cx="11134410" cy="1073123"/>
          </a:xfrm>
        </p:spPr>
        <p:txBody>
          <a:bodyPr/>
          <a:lstStyle>
            <a:lvl1pPr>
              <a:defRPr>
                <a:solidFill>
                  <a:schemeClr val="accent1">
                    <a:lumMod val="50000"/>
                  </a:schemeClr>
                </a:solidFill>
              </a:defRPr>
            </a:lvl1pPr>
          </a:lstStyle>
          <a:p>
            <a:r>
              <a:rPr lang="de-DE" dirty="0"/>
              <a:t>TITELMASTERFORMAT DURCH KLICKEN BEARBEITEN</a:t>
            </a:r>
            <a:endParaRPr lang="en-US" dirty="0"/>
          </a:p>
        </p:txBody>
      </p:sp>
      <p:sp>
        <p:nvSpPr>
          <p:cNvPr id="13" name="Textplatzhalter 12"/>
          <p:cNvSpPr>
            <a:spLocks noGrp="1"/>
          </p:cNvSpPr>
          <p:nvPr>
            <p:ph type="body" sz="quarter" idx="13" hasCustomPrompt="1"/>
          </p:nvPr>
        </p:nvSpPr>
        <p:spPr>
          <a:xfrm>
            <a:off x="516255" y="942477"/>
            <a:ext cx="11134410" cy="541475"/>
          </a:xfrm>
          <a:prstGeom prst="rect">
            <a:avLst/>
          </a:prstGeom>
        </p:spPr>
        <p:txBody>
          <a:bodyPr lIns="10798" anchor="t" anchorCtr="0"/>
          <a:lstStyle>
            <a:lvl1pPr marL="0" indent="0">
              <a:buNone/>
              <a:defRPr>
                <a:solidFill>
                  <a:schemeClr val="accent1">
                    <a:lumMod val="50000"/>
                  </a:schemeClr>
                </a:solidFill>
              </a:defRPr>
            </a:lvl1pPr>
          </a:lstStyle>
          <a:p>
            <a:r>
              <a:rPr lang="en-US" noProof="1">
                <a:latin typeface="Calibri Light" panose="020F0302020204030204" pitchFamily="34" charset="0"/>
              </a:rPr>
              <a:t>Enter your subheadline here</a:t>
            </a:r>
          </a:p>
        </p:txBody>
      </p:sp>
      <p:sp>
        <p:nvSpPr>
          <p:cNvPr id="14"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a:t>Enter your footer text here</a:t>
            </a:r>
            <a:endParaRPr lang="en-US" dirty="0"/>
          </a:p>
        </p:txBody>
      </p:sp>
      <p:sp>
        <p:nvSpPr>
          <p:cNvPr id="15"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accent1">
                    <a:lumMod val="50000"/>
                  </a:schemeClr>
                </a:solidFill>
              </a:defRPr>
            </a:lvl1pPr>
          </a:lstStyle>
          <a:p>
            <a:fld id="{75A4F164-3A46-4CEE-A25C-CA523D5E42F3}" type="slidenum">
              <a:rPr lang="en-US" smtClean="0"/>
              <a:pPr/>
              <a:t>‹#›</a:t>
            </a:fld>
            <a:endParaRPr lang="en-US" dirty="0"/>
          </a:p>
        </p:txBody>
      </p:sp>
      <p:sp>
        <p:nvSpPr>
          <p:cNvPr id="17" name="Inhaltsplatzhalter 2"/>
          <p:cNvSpPr>
            <a:spLocks noGrp="1"/>
          </p:cNvSpPr>
          <p:nvPr>
            <p:ph idx="1"/>
          </p:nvPr>
        </p:nvSpPr>
        <p:spPr>
          <a:xfrm>
            <a:off x="516252" y="1483952"/>
            <a:ext cx="11134410" cy="4320000"/>
          </a:xfrm>
          <a:prstGeom prst="rect">
            <a:avLst/>
          </a:prstGeom>
          <a:noFill/>
        </p:spPr>
        <p:txBody>
          <a:bodyPr/>
          <a:lstStyle>
            <a:lvl1pPr>
              <a:defRPr sz="2300">
                <a:solidFill>
                  <a:schemeClr val="accent1">
                    <a:lumMod val="50000"/>
                  </a:schemeClr>
                </a:solidFill>
              </a:defRPr>
            </a:lvl1pPr>
            <a:lvl2pPr>
              <a:defRPr sz="2000">
                <a:solidFill>
                  <a:schemeClr val="accent1">
                    <a:lumMod val="50000"/>
                  </a:schemeClr>
                </a:solidFill>
              </a:defRPr>
            </a:lvl2pPr>
            <a:lvl3pPr>
              <a:defRPr sz="1900">
                <a:solidFill>
                  <a:schemeClr val="accent1">
                    <a:lumMod val="50000"/>
                  </a:schemeClr>
                </a:solidFill>
              </a:defRPr>
            </a:lvl3pPr>
            <a:lvl4pPr>
              <a:defRPr sz="1600">
                <a:solidFill>
                  <a:schemeClr val="accent1">
                    <a:lumMod val="50000"/>
                  </a:schemeClr>
                </a:solidFill>
              </a:defRPr>
            </a:lvl4pPr>
            <a:lvl5pPr>
              <a:defRPr sz="1600">
                <a:solidFill>
                  <a:schemeClr val="accent1">
                    <a:lumMod val="50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93553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5" y="410829"/>
            <a:ext cx="11134410" cy="1073123"/>
          </a:xfrm>
        </p:spPr>
        <p:txBody>
          <a:bodyPr/>
          <a:lstStyle>
            <a:lvl1pPr>
              <a:defRPr>
                <a:solidFill>
                  <a:schemeClr val="accent1">
                    <a:lumMod val="50000"/>
                  </a:schemeClr>
                </a:solidFill>
              </a:defRPr>
            </a:lvl1pPr>
          </a:lstStyle>
          <a:p>
            <a:r>
              <a:rPr lang="de-DE" dirty="0"/>
              <a:t>TITELMASTERFORMAT DURCH KLICKEN BEARBEITEN</a:t>
            </a:r>
            <a:endParaRPr lang="en-US" dirty="0"/>
          </a:p>
        </p:txBody>
      </p:sp>
      <p:sp>
        <p:nvSpPr>
          <p:cNvPr id="13" name="Textplatzhalter 12"/>
          <p:cNvSpPr>
            <a:spLocks noGrp="1"/>
          </p:cNvSpPr>
          <p:nvPr>
            <p:ph type="body" sz="quarter" idx="13" hasCustomPrompt="1"/>
          </p:nvPr>
        </p:nvSpPr>
        <p:spPr>
          <a:xfrm>
            <a:off x="516255" y="942477"/>
            <a:ext cx="11134410" cy="541475"/>
          </a:xfrm>
          <a:prstGeom prst="rect">
            <a:avLst/>
          </a:prstGeom>
        </p:spPr>
        <p:txBody>
          <a:bodyPr vert="horz" lIns="10798" tIns="0" rIns="0" bIns="0" rtlCol="0" anchor="t" anchorCtr="0">
            <a:noAutofit/>
          </a:bodyPr>
          <a:lstStyle>
            <a:lvl1pPr>
              <a:defRPr lang="en-US" noProof="1">
                <a:solidFill>
                  <a:schemeClr val="accent1">
                    <a:lumMod val="50000"/>
                  </a:schemeClr>
                </a:solidFill>
              </a:defRPr>
            </a:lvl1pPr>
          </a:lstStyle>
          <a:p>
            <a:pPr marL="0" lvl="0" indent="0">
              <a:buNone/>
            </a:pPr>
            <a:r>
              <a:rPr lang="en-US" noProof="1">
                <a:latin typeface="Calibri Light" panose="020F0302020204030204" pitchFamily="34" charset="0"/>
              </a:rPr>
              <a:t>Enter your subheadline here</a:t>
            </a:r>
          </a:p>
        </p:txBody>
      </p:sp>
      <p:sp>
        <p:nvSpPr>
          <p:cNvPr id="14"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a:t>Enter your footer text here</a:t>
            </a:r>
            <a:endParaRPr lang="en-US" dirty="0"/>
          </a:p>
        </p:txBody>
      </p:sp>
      <p:sp>
        <p:nvSpPr>
          <p:cNvPr id="15"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accent1">
                    <a:lumMod val="50000"/>
                  </a:schemeClr>
                </a:solidFill>
              </a:defRPr>
            </a:lvl1pPr>
          </a:lstStyle>
          <a:p>
            <a:fld id="{75A4F164-3A46-4CEE-A25C-CA523D5E42F3}" type="slidenum">
              <a:rPr lang="en-US" smtClean="0"/>
              <a:pPr/>
              <a:t>‹#›</a:t>
            </a:fld>
            <a:endParaRPr lang="en-US" dirty="0"/>
          </a:p>
        </p:txBody>
      </p:sp>
      <p:sp>
        <p:nvSpPr>
          <p:cNvPr id="17" name="Inhaltsplatzhalter 2"/>
          <p:cNvSpPr>
            <a:spLocks noGrp="1"/>
          </p:cNvSpPr>
          <p:nvPr>
            <p:ph idx="1"/>
          </p:nvPr>
        </p:nvSpPr>
        <p:spPr>
          <a:xfrm>
            <a:off x="516251" y="1483952"/>
            <a:ext cx="8460000" cy="4320000"/>
          </a:xfrm>
          <a:prstGeom prst="rect">
            <a:avLst/>
          </a:prstGeom>
          <a:noFill/>
        </p:spPr>
        <p:txBody>
          <a:bodyPr/>
          <a:lstStyle>
            <a:lvl1pPr>
              <a:defRPr sz="2300">
                <a:solidFill>
                  <a:schemeClr val="accent1">
                    <a:lumMod val="50000"/>
                  </a:schemeClr>
                </a:solidFill>
              </a:defRPr>
            </a:lvl1pPr>
            <a:lvl2pPr>
              <a:defRPr sz="2000">
                <a:solidFill>
                  <a:schemeClr val="accent1">
                    <a:lumMod val="50000"/>
                  </a:schemeClr>
                </a:solidFill>
              </a:defRPr>
            </a:lvl2pPr>
            <a:lvl3pPr>
              <a:defRPr sz="1900">
                <a:solidFill>
                  <a:schemeClr val="accent1">
                    <a:lumMod val="50000"/>
                  </a:schemeClr>
                </a:solidFill>
              </a:defRPr>
            </a:lvl3pPr>
            <a:lvl4pPr>
              <a:defRPr sz="1600">
                <a:solidFill>
                  <a:schemeClr val="accent1">
                    <a:lumMod val="50000"/>
                  </a:schemeClr>
                </a:solidFill>
              </a:defRPr>
            </a:lvl4pPr>
            <a:lvl5pPr>
              <a:defRPr sz="1600">
                <a:solidFill>
                  <a:schemeClr val="accent1">
                    <a:lumMod val="50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63474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5" y="410829"/>
            <a:ext cx="11134410" cy="1073123"/>
          </a:xfrm>
        </p:spPr>
        <p:txBody>
          <a:bodyPr/>
          <a:lstStyle>
            <a:lvl1pPr>
              <a:defRPr>
                <a:solidFill>
                  <a:schemeClr val="accent1">
                    <a:lumMod val="50000"/>
                  </a:schemeClr>
                </a:solidFill>
              </a:defRPr>
            </a:lvl1pPr>
          </a:lstStyle>
          <a:p>
            <a:r>
              <a:rPr lang="de-DE" dirty="0"/>
              <a:t>TITELMASTERFORMAT DURCH KLICKEN BEARBEITEN</a:t>
            </a:r>
            <a:endParaRPr lang="en-US" dirty="0"/>
          </a:p>
        </p:txBody>
      </p:sp>
      <p:sp>
        <p:nvSpPr>
          <p:cNvPr id="13" name="Textplatzhalter 12"/>
          <p:cNvSpPr>
            <a:spLocks noGrp="1"/>
          </p:cNvSpPr>
          <p:nvPr>
            <p:ph type="body" sz="quarter" idx="13" hasCustomPrompt="1"/>
          </p:nvPr>
        </p:nvSpPr>
        <p:spPr>
          <a:xfrm>
            <a:off x="516255" y="942477"/>
            <a:ext cx="11134410" cy="541475"/>
          </a:xfrm>
          <a:prstGeom prst="rect">
            <a:avLst/>
          </a:prstGeom>
        </p:spPr>
        <p:txBody>
          <a:bodyPr vert="horz" lIns="10798" tIns="0" rIns="0" bIns="0" rtlCol="0" anchor="t" anchorCtr="0">
            <a:noAutofit/>
          </a:bodyPr>
          <a:lstStyle>
            <a:lvl1pPr>
              <a:defRPr lang="en-US" noProof="1">
                <a:solidFill>
                  <a:schemeClr val="accent1">
                    <a:lumMod val="50000"/>
                  </a:schemeClr>
                </a:solidFill>
              </a:defRPr>
            </a:lvl1pPr>
          </a:lstStyle>
          <a:p>
            <a:pPr marL="0" lvl="0" indent="0">
              <a:buNone/>
            </a:pPr>
            <a:r>
              <a:rPr lang="en-US" noProof="1">
                <a:latin typeface="Calibri Light" panose="020F0302020204030204" pitchFamily="34" charset="0"/>
              </a:rPr>
              <a:t>Enter your subheadline here</a:t>
            </a:r>
          </a:p>
        </p:txBody>
      </p:sp>
      <p:sp>
        <p:nvSpPr>
          <p:cNvPr id="14" name="Inhaltsplatzhalter 2"/>
          <p:cNvSpPr>
            <a:spLocks noGrp="1"/>
          </p:cNvSpPr>
          <p:nvPr>
            <p:ph idx="15"/>
          </p:nvPr>
        </p:nvSpPr>
        <p:spPr>
          <a:xfrm>
            <a:off x="516252" y="1483952"/>
            <a:ext cx="5324764" cy="4320000"/>
          </a:xfrm>
          <a:prstGeom prst="rect">
            <a:avLst/>
          </a:prstGeom>
          <a:noFill/>
        </p:spPr>
        <p:txBody>
          <a:bodyPr/>
          <a:lstStyle>
            <a:lvl1pPr>
              <a:defRPr sz="2300">
                <a:solidFill>
                  <a:schemeClr val="accent1">
                    <a:lumMod val="50000"/>
                  </a:schemeClr>
                </a:solidFill>
              </a:defRPr>
            </a:lvl1pPr>
            <a:lvl2pPr>
              <a:defRPr sz="2000">
                <a:solidFill>
                  <a:schemeClr val="accent1">
                    <a:lumMod val="50000"/>
                  </a:schemeClr>
                </a:solidFill>
              </a:defRPr>
            </a:lvl2pPr>
            <a:lvl3pPr>
              <a:defRPr sz="1900">
                <a:solidFill>
                  <a:schemeClr val="accent1">
                    <a:lumMod val="50000"/>
                  </a:schemeClr>
                </a:solidFill>
              </a:defRPr>
            </a:lvl3pPr>
            <a:lvl4pPr>
              <a:defRPr sz="1600">
                <a:solidFill>
                  <a:schemeClr val="accent1">
                    <a:lumMod val="50000"/>
                  </a:schemeClr>
                </a:solidFill>
              </a:defRPr>
            </a:lvl4pPr>
            <a:lvl5pPr>
              <a:defRPr sz="1600">
                <a:solidFill>
                  <a:schemeClr val="accent1">
                    <a:lumMod val="50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5" name="Inhaltsplatzhalter 2"/>
          <p:cNvSpPr>
            <a:spLocks noGrp="1"/>
          </p:cNvSpPr>
          <p:nvPr>
            <p:ph idx="16"/>
          </p:nvPr>
        </p:nvSpPr>
        <p:spPr>
          <a:xfrm>
            <a:off x="6310800" y="1476439"/>
            <a:ext cx="5324764" cy="4320000"/>
          </a:xfrm>
          <a:prstGeom prst="rect">
            <a:avLst/>
          </a:prstGeom>
          <a:noFill/>
        </p:spPr>
        <p:txBody>
          <a:bodyPr/>
          <a:lstStyle>
            <a:lvl1pPr>
              <a:defRPr sz="2300">
                <a:solidFill>
                  <a:schemeClr val="accent1">
                    <a:lumMod val="50000"/>
                  </a:schemeClr>
                </a:solidFill>
              </a:defRPr>
            </a:lvl1pPr>
            <a:lvl2pPr>
              <a:defRPr sz="2000">
                <a:solidFill>
                  <a:schemeClr val="accent1">
                    <a:lumMod val="50000"/>
                  </a:schemeClr>
                </a:solidFill>
              </a:defRPr>
            </a:lvl2pPr>
            <a:lvl3pPr>
              <a:defRPr sz="1900">
                <a:solidFill>
                  <a:schemeClr val="accent1">
                    <a:lumMod val="50000"/>
                  </a:schemeClr>
                </a:solidFill>
              </a:defRPr>
            </a:lvl3pPr>
            <a:lvl4pPr>
              <a:defRPr sz="1600">
                <a:solidFill>
                  <a:schemeClr val="accent1">
                    <a:lumMod val="50000"/>
                  </a:schemeClr>
                </a:solidFill>
              </a:defRPr>
            </a:lvl4pPr>
            <a:lvl5pPr>
              <a:defRPr sz="1600">
                <a:solidFill>
                  <a:schemeClr val="accent1">
                    <a:lumMod val="50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a:t>Enter your footer text here</a:t>
            </a:r>
            <a:endParaRPr lang="en-US" dirty="0"/>
          </a:p>
        </p:txBody>
      </p:sp>
      <p:sp>
        <p:nvSpPr>
          <p:cNvPr id="17"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accent1">
                    <a:lumMod val="50000"/>
                  </a:schemeClr>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167642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5" y="410829"/>
            <a:ext cx="11134410" cy="1073123"/>
          </a:xfrm>
        </p:spPr>
        <p:txBody>
          <a:bodyPr/>
          <a:lstStyle>
            <a:lvl1pPr>
              <a:defRPr>
                <a:solidFill>
                  <a:schemeClr val="accent1">
                    <a:lumMod val="50000"/>
                  </a:schemeClr>
                </a:solidFill>
              </a:defRPr>
            </a:lvl1pPr>
          </a:lstStyle>
          <a:p>
            <a:r>
              <a:rPr lang="de-DE" dirty="0"/>
              <a:t>TITELMASTERFORMAT DURCH KLICKEN BEARBEITEN</a:t>
            </a:r>
            <a:endParaRPr lang="en-US" dirty="0"/>
          </a:p>
        </p:txBody>
      </p:sp>
      <p:sp>
        <p:nvSpPr>
          <p:cNvPr id="13" name="Textplatzhalter 12"/>
          <p:cNvSpPr>
            <a:spLocks noGrp="1"/>
          </p:cNvSpPr>
          <p:nvPr>
            <p:ph type="body" sz="quarter" idx="13" hasCustomPrompt="1"/>
          </p:nvPr>
        </p:nvSpPr>
        <p:spPr>
          <a:xfrm>
            <a:off x="516255" y="942477"/>
            <a:ext cx="11134410" cy="541475"/>
          </a:xfrm>
          <a:prstGeom prst="rect">
            <a:avLst/>
          </a:prstGeom>
        </p:spPr>
        <p:txBody>
          <a:bodyPr vert="horz" lIns="10798" tIns="0" rIns="0" bIns="0" rtlCol="0" anchor="t" anchorCtr="0">
            <a:noAutofit/>
          </a:bodyPr>
          <a:lstStyle>
            <a:lvl1pPr>
              <a:defRPr lang="en-US" noProof="1">
                <a:solidFill>
                  <a:schemeClr val="accent1">
                    <a:lumMod val="50000"/>
                  </a:schemeClr>
                </a:solidFill>
              </a:defRPr>
            </a:lvl1pPr>
          </a:lstStyle>
          <a:p>
            <a:pPr marL="0" lvl="0" indent="0">
              <a:buNone/>
            </a:pPr>
            <a:r>
              <a:rPr lang="en-US" noProof="1">
                <a:latin typeface="Calibri Light" panose="020F0302020204030204" pitchFamily="34" charset="0"/>
              </a:rPr>
              <a:t>Enter your subheadline here</a:t>
            </a:r>
          </a:p>
        </p:txBody>
      </p:sp>
      <p:sp>
        <p:nvSpPr>
          <p:cNvPr id="14" name="Inhaltsplatzhalter 2"/>
          <p:cNvSpPr>
            <a:spLocks noGrp="1"/>
          </p:cNvSpPr>
          <p:nvPr>
            <p:ph idx="15"/>
          </p:nvPr>
        </p:nvSpPr>
        <p:spPr>
          <a:xfrm>
            <a:off x="516252" y="1483952"/>
            <a:ext cx="5324764" cy="4320000"/>
          </a:xfrm>
          <a:prstGeom prst="rect">
            <a:avLst/>
          </a:prstGeom>
          <a:noFill/>
        </p:spPr>
        <p:txBody>
          <a:bodyPr/>
          <a:lstStyle>
            <a:lvl1pPr>
              <a:defRPr sz="2300">
                <a:solidFill>
                  <a:schemeClr val="accent1">
                    <a:lumMod val="50000"/>
                  </a:schemeClr>
                </a:solidFill>
              </a:defRPr>
            </a:lvl1pPr>
            <a:lvl2pPr>
              <a:defRPr sz="2000">
                <a:solidFill>
                  <a:schemeClr val="accent1">
                    <a:lumMod val="50000"/>
                  </a:schemeClr>
                </a:solidFill>
              </a:defRPr>
            </a:lvl2pPr>
            <a:lvl3pPr>
              <a:defRPr sz="1900">
                <a:solidFill>
                  <a:schemeClr val="accent1">
                    <a:lumMod val="50000"/>
                  </a:schemeClr>
                </a:solidFill>
              </a:defRPr>
            </a:lvl3pPr>
            <a:lvl4pPr>
              <a:defRPr sz="1600">
                <a:solidFill>
                  <a:schemeClr val="accent1">
                    <a:lumMod val="50000"/>
                  </a:schemeClr>
                </a:solidFill>
              </a:defRPr>
            </a:lvl4pPr>
            <a:lvl5pPr>
              <a:defRPr sz="1600">
                <a:solidFill>
                  <a:schemeClr val="accent1">
                    <a:lumMod val="50000"/>
                  </a:schemeClr>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a:t>Enter your footer text here</a:t>
            </a:r>
            <a:endParaRPr lang="en-US" dirty="0"/>
          </a:p>
        </p:txBody>
      </p:sp>
      <p:sp>
        <p:nvSpPr>
          <p:cNvPr id="17"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accent1">
                    <a:lumMod val="50000"/>
                  </a:schemeClr>
                </a:solidFill>
              </a:defRPr>
            </a:lvl1pPr>
          </a:lstStyle>
          <a:p>
            <a:fld id="{75A4F164-3A46-4CEE-A25C-CA523D5E42F3}" type="slidenum">
              <a:rPr lang="en-US" smtClean="0"/>
              <a:pPr/>
              <a:t>‹#›</a:t>
            </a:fld>
            <a:endParaRPr lang="en-US" dirty="0"/>
          </a:p>
        </p:txBody>
      </p:sp>
      <p:sp>
        <p:nvSpPr>
          <p:cNvPr id="8" name="Bildplatzhalter 2"/>
          <p:cNvSpPr>
            <a:spLocks noGrp="1"/>
          </p:cNvSpPr>
          <p:nvPr>
            <p:ph type="pic" sz="quarter" idx="16"/>
          </p:nvPr>
        </p:nvSpPr>
        <p:spPr>
          <a:xfrm>
            <a:off x="6310803" y="1483952"/>
            <a:ext cx="5879612" cy="4320000"/>
          </a:xfrm>
          <a:prstGeom prst="rect">
            <a:avLst/>
          </a:prstGeom>
          <a:solidFill>
            <a:schemeClr val="bg1">
              <a:lumMod val="85000"/>
            </a:schemeClr>
          </a:solidFill>
        </p:spPr>
        <p:txBody>
          <a:bodyPr/>
          <a:lstStyle>
            <a:lvl1pPr>
              <a:defRPr>
                <a:solidFill>
                  <a:schemeClr val="bg1">
                    <a:lumMod val="85000"/>
                  </a:schemeClr>
                </a:solidFill>
              </a:defRPr>
            </a:lvl1pPr>
          </a:lstStyle>
          <a:p>
            <a:endParaRPr lang="en-US"/>
          </a:p>
        </p:txBody>
      </p:sp>
    </p:spTree>
    <p:extLst>
      <p:ext uri="{BB962C8B-B14F-4D97-AF65-F5344CB8AC3E}">
        <p14:creationId xmlns:p14="http://schemas.microsoft.com/office/powerpoint/2010/main" val="285291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6255" y="410829"/>
            <a:ext cx="11134410" cy="1073123"/>
          </a:xfrm>
        </p:spPr>
        <p:txBody>
          <a:bodyPr vert="horz" lIns="0" tIns="0" rIns="0" bIns="0" rtlCol="0" anchor="t" anchorCtr="0">
            <a:normAutofit/>
          </a:bodyPr>
          <a:lstStyle>
            <a:lvl1pPr>
              <a:defRPr lang="en-US" dirty="0">
                <a:solidFill>
                  <a:schemeClr val="accent1">
                    <a:lumMod val="50000"/>
                  </a:schemeClr>
                </a:solidFill>
              </a:defRPr>
            </a:lvl1pPr>
          </a:lstStyle>
          <a:p>
            <a:pPr lvl="0"/>
            <a:r>
              <a:rPr lang="de-DE" dirty="0"/>
              <a:t>TITELMASTERFORMAT DURCH KLICKEN BEARBEITEN</a:t>
            </a:r>
            <a:endParaRPr lang="en-US" dirty="0"/>
          </a:p>
        </p:txBody>
      </p:sp>
      <p:sp>
        <p:nvSpPr>
          <p:cNvPr id="6" name="Textplatzhalter 12"/>
          <p:cNvSpPr>
            <a:spLocks noGrp="1"/>
          </p:cNvSpPr>
          <p:nvPr>
            <p:ph type="body" sz="quarter" idx="13" hasCustomPrompt="1"/>
          </p:nvPr>
        </p:nvSpPr>
        <p:spPr>
          <a:xfrm>
            <a:off x="516253" y="942477"/>
            <a:ext cx="11133137" cy="541475"/>
          </a:xfrm>
          <a:prstGeom prst="rect">
            <a:avLst/>
          </a:prstGeom>
        </p:spPr>
        <p:txBody>
          <a:bodyPr vert="horz" lIns="10798" tIns="0" rIns="0" bIns="0" rtlCol="0" anchor="t" anchorCtr="0">
            <a:noAutofit/>
          </a:bodyPr>
          <a:lstStyle>
            <a:lvl1pPr>
              <a:defRPr lang="en-US" noProof="1">
                <a:solidFill>
                  <a:schemeClr val="accent1">
                    <a:lumMod val="50000"/>
                  </a:schemeClr>
                </a:solidFill>
              </a:defRPr>
            </a:lvl1pPr>
          </a:lstStyle>
          <a:p>
            <a:pPr marL="0" lvl="0" indent="0">
              <a:buNone/>
            </a:pPr>
            <a:r>
              <a:rPr lang="en-US" noProof="1">
                <a:latin typeface="Calibri Light" panose="020F0302020204030204" pitchFamily="34" charset="0"/>
              </a:rPr>
              <a:t>Enter your subheadline here</a:t>
            </a:r>
          </a:p>
        </p:txBody>
      </p:sp>
      <p:sp>
        <p:nvSpPr>
          <p:cNvPr id="11"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a:t>Enter your footer text here</a:t>
            </a:r>
            <a:endParaRPr lang="en-US" dirty="0"/>
          </a:p>
        </p:txBody>
      </p:sp>
      <p:sp>
        <p:nvSpPr>
          <p:cNvPr id="12"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accent1">
                    <a:lumMod val="50000"/>
                  </a:schemeClr>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2024168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a:t>Enter your footer text here</a:t>
            </a:r>
            <a:endParaRPr lang="en-US" dirty="0"/>
          </a:p>
        </p:txBody>
      </p:sp>
      <p:sp>
        <p:nvSpPr>
          <p:cNvPr id="9"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accent1">
                    <a:lumMod val="50000"/>
                  </a:schemeClr>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603869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7" name="Rechteck 6"/>
          <p:cNvSpPr/>
          <p:nvPr userDrawn="1"/>
        </p:nvSpPr>
        <p:spPr bwMode="auto">
          <a:xfrm>
            <a:off x="2" y="0"/>
            <a:ext cx="12190410" cy="5803200"/>
          </a:xfrm>
          <a:prstGeom prst="rect">
            <a:avLst/>
          </a:prstGeom>
          <a:solidFill>
            <a:srgbClr val="292929"/>
          </a:solidFill>
          <a:ln w="15875" cap="flat">
            <a:noFill/>
            <a:prstDash val="solid"/>
            <a:miter lim="800000"/>
            <a:headEnd/>
            <a:tailEnd/>
          </a:ln>
        </p:spPr>
        <p:txBody>
          <a:bodyPr vert="horz" wrap="square" lIns="87966" tIns="43982" rIns="87966" bIns="43982" numCol="1" anchor="t" anchorCtr="0" compatLnSpc="1">
            <a:prstTxWarp prst="textNoShape">
              <a:avLst/>
            </a:prstTxWarp>
          </a:bodyPr>
          <a:lstStyle/>
          <a:p>
            <a:pPr defTabSz="875647"/>
            <a:endParaRPr lang="de-DE" dirty="0">
              <a:solidFill>
                <a:prstClr val="black"/>
              </a:solidFill>
            </a:endParaRPr>
          </a:p>
        </p:txBody>
      </p:sp>
      <p:sp>
        <p:nvSpPr>
          <p:cNvPr id="9" name="Rechteck 8"/>
          <p:cNvSpPr/>
          <p:nvPr userDrawn="1"/>
        </p:nvSpPr>
        <p:spPr bwMode="auto">
          <a:xfrm flipV="1">
            <a:off x="2" y="5803200"/>
            <a:ext cx="12190410" cy="1054800"/>
          </a:xfrm>
          <a:prstGeom prst="rect">
            <a:avLst/>
          </a:prstGeom>
          <a:solidFill>
            <a:srgbClr val="EAEAEA"/>
          </a:solidFill>
          <a:ln w="15875" cap="flat">
            <a:noFill/>
            <a:prstDash val="solid"/>
            <a:miter lim="800000"/>
            <a:headEnd/>
            <a:tailEnd/>
          </a:ln>
        </p:spPr>
        <p:txBody>
          <a:bodyPr vert="horz" wrap="square" lIns="87966" tIns="43982" rIns="87966" bIns="43982" numCol="1" anchor="t" anchorCtr="0" compatLnSpc="1">
            <a:prstTxWarp prst="textNoShape">
              <a:avLst/>
            </a:prstTxWarp>
          </a:bodyPr>
          <a:lstStyle/>
          <a:p>
            <a:pPr defTabSz="875647"/>
            <a:endParaRPr lang="de-DE" dirty="0">
              <a:solidFill>
                <a:prstClr val="black"/>
              </a:solidFill>
            </a:endParaRPr>
          </a:p>
        </p:txBody>
      </p:sp>
      <p:sp>
        <p:nvSpPr>
          <p:cNvPr id="6" name="Textfeld 5"/>
          <p:cNvSpPr txBox="1"/>
          <p:nvPr userDrawn="1"/>
        </p:nvSpPr>
        <p:spPr>
          <a:xfrm>
            <a:off x="-104502" y="-2129240"/>
            <a:ext cx="184712" cy="384711"/>
          </a:xfrm>
          <a:prstGeom prst="rect">
            <a:avLst/>
          </a:prstGeom>
          <a:noFill/>
        </p:spPr>
        <p:txBody>
          <a:bodyPr wrap="none" lIns="87974" tIns="43986" rIns="87974" bIns="43986" rtlCol="0">
            <a:spAutoFit/>
          </a:bodyPr>
          <a:lstStyle/>
          <a:p>
            <a:pPr defTabSz="875647"/>
            <a:endParaRPr lang="en-US" dirty="0">
              <a:solidFill>
                <a:prstClr val="black"/>
              </a:solidFill>
            </a:endParaRPr>
          </a:p>
        </p:txBody>
      </p:sp>
      <p:sp>
        <p:nvSpPr>
          <p:cNvPr id="10" name="Titel 1"/>
          <p:cNvSpPr>
            <a:spLocks noGrp="1"/>
          </p:cNvSpPr>
          <p:nvPr>
            <p:ph type="title"/>
          </p:nvPr>
        </p:nvSpPr>
        <p:spPr>
          <a:xfrm>
            <a:off x="1044376" y="16"/>
            <a:ext cx="10101664" cy="3741441"/>
          </a:xfrm>
        </p:spPr>
        <p:txBody>
          <a:bodyPr anchor="b" anchorCtr="0">
            <a:noAutofit/>
          </a:bodyPr>
          <a:lstStyle>
            <a:lvl1pPr algn="l">
              <a:lnSpc>
                <a:spcPct val="80000"/>
              </a:lnSpc>
              <a:defRPr sz="8800" b="0" cap="all">
                <a:solidFill>
                  <a:srgbClr val="FFFFFF"/>
                </a:solidFill>
                <a:latin typeface="Bebas Neue" pitchFamily="34" charset="0"/>
              </a:defRPr>
            </a:lvl1pPr>
          </a:lstStyle>
          <a:p>
            <a:r>
              <a:rPr lang="en-US" dirty="0"/>
              <a:t>Click to edit Master title style</a:t>
            </a:r>
          </a:p>
        </p:txBody>
      </p:sp>
      <p:sp>
        <p:nvSpPr>
          <p:cNvPr id="11" name="Textplatzhalter 2"/>
          <p:cNvSpPr>
            <a:spLocks noGrp="1"/>
          </p:cNvSpPr>
          <p:nvPr>
            <p:ph type="body" idx="1" hasCustomPrompt="1"/>
          </p:nvPr>
        </p:nvSpPr>
        <p:spPr>
          <a:xfrm>
            <a:off x="1044376" y="3741457"/>
            <a:ext cx="10101664" cy="2061759"/>
          </a:xfrm>
        </p:spPr>
        <p:txBody>
          <a:bodyPr anchor="t" anchorCtr="0"/>
          <a:lstStyle>
            <a:lvl1pPr marL="0" indent="0">
              <a:lnSpc>
                <a:spcPct val="80000"/>
              </a:lnSpc>
              <a:buNone/>
              <a:defRPr sz="4400">
                <a:solidFill>
                  <a:srgbClr val="B2B2B2"/>
                </a:solidFill>
              </a:defRPr>
            </a:lvl1pPr>
            <a:lvl2pPr marL="437983" indent="0">
              <a:buNone/>
              <a:defRPr sz="1900">
                <a:solidFill>
                  <a:schemeClr val="tx1">
                    <a:tint val="75000"/>
                  </a:schemeClr>
                </a:solidFill>
              </a:defRPr>
            </a:lvl2pPr>
            <a:lvl3pPr marL="875735" indent="0">
              <a:buNone/>
              <a:defRPr sz="1600">
                <a:solidFill>
                  <a:schemeClr val="tx1">
                    <a:tint val="75000"/>
                  </a:schemeClr>
                </a:solidFill>
              </a:defRPr>
            </a:lvl3pPr>
            <a:lvl4pPr marL="1313555" indent="0">
              <a:buNone/>
              <a:defRPr sz="1500">
                <a:solidFill>
                  <a:schemeClr val="tx1">
                    <a:tint val="75000"/>
                  </a:schemeClr>
                </a:solidFill>
              </a:defRPr>
            </a:lvl4pPr>
            <a:lvl5pPr marL="1751364" indent="0">
              <a:buNone/>
              <a:defRPr sz="1500">
                <a:solidFill>
                  <a:schemeClr val="tx1">
                    <a:tint val="75000"/>
                  </a:schemeClr>
                </a:solidFill>
              </a:defRPr>
            </a:lvl5pPr>
            <a:lvl6pPr marL="2189177" indent="0">
              <a:buNone/>
              <a:defRPr sz="1500">
                <a:solidFill>
                  <a:schemeClr val="tx1">
                    <a:tint val="75000"/>
                  </a:schemeClr>
                </a:solidFill>
              </a:defRPr>
            </a:lvl6pPr>
            <a:lvl7pPr marL="2627017" indent="0">
              <a:buNone/>
              <a:defRPr sz="1500">
                <a:solidFill>
                  <a:schemeClr val="tx1">
                    <a:tint val="75000"/>
                  </a:schemeClr>
                </a:solidFill>
              </a:defRPr>
            </a:lvl7pPr>
            <a:lvl8pPr marL="3064828" indent="0">
              <a:buNone/>
              <a:defRPr sz="1500">
                <a:solidFill>
                  <a:schemeClr val="tx1">
                    <a:tint val="75000"/>
                  </a:schemeClr>
                </a:solidFill>
              </a:defRPr>
            </a:lvl8pPr>
            <a:lvl9pPr marL="3502664" indent="0">
              <a:buNone/>
              <a:defRPr sz="1500">
                <a:solidFill>
                  <a:schemeClr val="tx1">
                    <a:tint val="75000"/>
                  </a:schemeClr>
                </a:solidFill>
              </a:defRPr>
            </a:lvl9pPr>
          </a:lstStyle>
          <a:p>
            <a:pPr lvl="0"/>
            <a:r>
              <a:rPr lang="en-US" dirty="0"/>
              <a:t>Click to edit Master subtitle style</a:t>
            </a:r>
          </a:p>
          <a:p>
            <a:pPr lvl="0"/>
            <a:endParaRPr lang="en-US" dirty="0"/>
          </a:p>
          <a:p>
            <a:pPr lvl="0"/>
            <a:endParaRPr lang="de-DE" dirty="0"/>
          </a:p>
        </p:txBody>
      </p:sp>
      <p:sp>
        <p:nvSpPr>
          <p:cNvPr id="16" name="Fußzeilenplatzhalter 4"/>
          <p:cNvSpPr>
            <a:spLocks noGrp="1"/>
          </p:cNvSpPr>
          <p:nvPr>
            <p:ph type="ftr" sz="quarter" idx="11"/>
          </p:nvPr>
        </p:nvSpPr>
        <p:spPr>
          <a:xfrm>
            <a:off x="1780161" y="6152561"/>
            <a:ext cx="6828818" cy="360000"/>
          </a:xfrm>
        </p:spPr>
        <p:txBody>
          <a:bodyPr/>
          <a:lstStyle/>
          <a:p>
            <a:endParaRPr lang="en-US" dirty="0">
              <a:solidFill>
                <a:prstClr val="white">
                  <a:lumMod val="50000"/>
                </a:prstClr>
              </a:solidFill>
            </a:endParaRPr>
          </a:p>
        </p:txBody>
      </p:sp>
      <p:sp>
        <p:nvSpPr>
          <p:cNvPr id="17" name="Foliennummernplatzhalter 5"/>
          <p:cNvSpPr>
            <a:spLocks noGrp="1"/>
          </p:cNvSpPr>
          <p:nvPr>
            <p:ph type="sldNum" sz="quarter" idx="12"/>
          </p:nvPr>
        </p:nvSpPr>
        <p:spPr>
          <a:xfrm>
            <a:off x="516253" y="6152561"/>
            <a:ext cx="914308" cy="360000"/>
          </a:xfrm>
        </p:spPr>
        <p:txBody>
          <a:bodyPr/>
          <a:lstStyle/>
          <a:p>
            <a:fld id="{75A4F164-3A46-4CEE-A25C-CA523D5E42F3}"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3024582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IM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bwMode="gray">
          <a:xfrm>
            <a:off x="0" y="0"/>
            <a:ext cx="12190413" cy="6858000"/>
          </a:xfrm>
          <a:solidFill>
            <a:schemeClr val="bg1">
              <a:lumMod val="85000"/>
            </a:schemeClr>
          </a:solidFill>
        </p:spPr>
        <p:txBody>
          <a:bodyPr lIns="137957" tIns="137957" rIns="137957" bIns="137957"/>
          <a:lstStyle>
            <a:lvl1pPr marL="0" indent="0">
              <a:buNone/>
              <a:defRPr/>
            </a:lvl1pPr>
          </a:lstStyle>
          <a:p>
            <a:endParaRPr lang="en-US" dirty="0"/>
          </a:p>
        </p:txBody>
      </p:sp>
      <p:sp>
        <p:nvSpPr>
          <p:cNvPr id="5" name="Date Placeholder 4"/>
          <p:cNvSpPr>
            <a:spLocks noGrp="1"/>
          </p:cNvSpPr>
          <p:nvPr>
            <p:ph type="dt" sz="half" idx="10"/>
          </p:nvPr>
        </p:nvSpPr>
        <p:spPr>
          <a:xfrm>
            <a:off x="10210177" y="6084000"/>
            <a:ext cx="1440001" cy="360000"/>
          </a:xfrm>
          <a:prstGeom prst="rect">
            <a:avLst/>
          </a:prstGeom>
        </p:spPr>
        <p:txBody>
          <a:bodyPr lIns="87974" tIns="43986" rIns="87974" bIns="43986"/>
          <a:lstStyle/>
          <a:p>
            <a:pPr defTabSz="875647"/>
            <a:fld id="{27FC3DAB-407D-4279-8EB6-232635B61438}" type="datetimeFigureOut">
              <a:rPr lang="en-US" sz="1900" smtClean="0">
                <a:solidFill>
                  <a:prstClr val="black"/>
                </a:solidFill>
              </a:rPr>
              <a:pPr defTabSz="875647"/>
              <a:t>11/5/2025</a:t>
            </a:fld>
            <a:endParaRPr lang="en-US" sz="1900">
              <a:solidFill>
                <a:prstClr val="black"/>
              </a:solidFill>
            </a:endParaRPr>
          </a:p>
        </p:txBody>
      </p:sp>
      <p:sp>
        <p:nvSpPr>
          <p:cNvPr id="6" name="Footer Placeholder 5"/>
          <p:cNvSpPr>
            <a:spLocks noGrp="1"/>
          </p:cNvSpPr>
          <p:nvPr>
            <p:ph type="ftr" sz="quarter" idx="11"/>
          </p:nvPr>
        </p:nvSpPr>
        <p:spPr/>
        <p:txBody>
          <a:bodyPr/>
          <a:lstStyle/>
          <a:p>
            <a:endParaRPr lang="en-US">
              <a:solidFill>
                <a:prstClr val="white">
                  <a:lumMod val="50000"/>
                </a:prstClr>
              </a:solidFill>
            </a:endParaRPr>
          </a:p>
        </p:txBody>
      </p:sp>
      <p:sp>
        <p:nvSpPr>
          <p:cNvPr id="7" name="Slide Number Placeholder 6"/>
          <p:cNvSpPr>
            <a:spLocks noGrp="1"/>
          </p:cNvSpPr>
          <p:nvPr>
            <p:ph type="sldNum" sz="quarter" idx="12"/>
          </p:nvPr>
        </p:nvSpPr>
        <p:spPr/>
        <p:txBody>
          <a:bodyPr/>
          <a:lstStyle/>
          <a:p>
            <a:fld id="{02CEFE82-39F2-4F47-8A0C-D5AB3496FA5C}"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222692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5" y="410829"/>
            <a:ext cx="11134410" cy="1073123"/>
          </a:xfrm>
        </p:spPr>
        <p:txBody>
          <a:bodyPr vert="horz" lIns="0" tIns="0" rIns="0" bIns="0" rtlCol="0" anchor="t" anchorCtr="0">
            <a:normAutofit/>
          </a:bodyPr>
          <a:lstStyle>
            <a:lvl1pPr>
              <a:defRPr lang="en-US" dirty="0"/>
            </a:lvl1pPr>
          </a:lstStyle>
          <a:p>
            <a:pPr lvl="0"/>
            <a:r>
              <a:rPr lang="de-DE" dirty="0"/>
              <a:t>TITELMASTERFORMAT DURCH KLICKEN BEARBEITEN</a:t>
            </a:r>
            <a:endParaRPr lang="en-US" dirty="0"/>
          </a:p>
        </p:txBody>
      </p:sp>
      <p:sp>
        <p:nvSpPr>
          <p:cNvPr id="13" name="Textplatzhalter 12"/>
          <p:cNvSpPr>
            <a:spLocks noGrp="1"/>
          </p:cNvSpPr>
          <p:nvPr>
            <p:ph type="body" sz="quarter" idx="13" hasCustomPrompt="1"/>
          </p:nvPr>
        </p:nvSpPr>
        <p:spPr>
          <a:xfrm>
            <a:off x="516255" y="942477"/>
            <a:ext cx="11134410" cy="541475"/>
          </a:xfrm>
        </p:spPr>
        <p:txBody>
          <a:bodyPr lIns="10798" anchor="t" anchorCtr="0"/>
          <a:lstStyle>
            <a:lvl1pPr marL="0" indent="0">
              <a:buNone/>
              <a:defRPr>
                <a:solidFill>
                  <a:schemeClr val="tx1"/>
                </a:solidFill>
              </a:defRPr>
            </a:lvl1pPr>
          </a:lstStyle>
          <a:p>
            <a:r>
              <a:rPr lang="en-US" noProof="1">
                <a:latin typeface="Calibri Light" panose="020F0302020204030204" pitchFamily="34" charset="0"/>
              </a:rPr>
              <a:t>Enter your subheadline here</a:t>
            </a:r>
          </a:p>
        </p:txBody>
      </p:sp>
      <p:sp>
        <p:nvSpPr>
          <p:cNvPr id="14"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15"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
        <p:nvSpPr>
          <p:cNvPr id="17" name="Inhaltsplatzhalter 2"/>
          <p:cNvSpPr>
            <a:spLocks noGrp="1"/>
          </p:cNvSpPr>
          <p:nvPr>
            <p:ph idx="1"/>
          </p:nvPr>
        </p:nvSpPr>
        <p:spPr>
          <a:xfrm>
            <a:off x="516252" y="1483952"/>
            <a:ext cx="11134410" cy="4320000"/>
          </a:xfrm>
          <a:noFill/>
        </p:spPr>
        <p:txBody>
          <a:bodyPr/>
          <a:lstStyle>
            <a:lvl1pPr>
              <a:defRPr sz="2300">
                <a:solidFill>
                  <a:schemeClr val="tx1"/>
                </a:solidFill>
              </a:defRPr>
            </a:lvl1pPr>
            <a:lvl2pPr>
              <a:defRPr sz="2000">
                <a:solidFill>
                  <a:schemeClr val="tx1"/>
                </a:solidFill>
              </a:defRPr>
            </a:lvl2pPr>
            <a:lvl3pPr>
              <a:defRPr sz="19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22606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7" name="Rechteck 6"/>
          <p:cNvSpPr/>
          <p:nvPr userDrawn="1"/>
        </p:nvSpPr>
        <p:spPr bwMode="auto">
          <a:xfrm>
            <a:off x="2" y="0"/>
            <a:ext cx="12190410" cy="5803200"/>
          </a:xfrm>
          <a:prstGeom prst="rect">
            <a:avLst/>
          </a:prstGeom>
          <a:solidFill>
            <a:srgbClr val="292929"/>
          </a:solidFill>
          <a:ln w="15875" cap="flat">
            <a:noFill/>
            <a:prstDash val="solid"/>
            <a:miter lim="800000"/>
            <a:headEnd/>
            <a:tailEnd/>
          </a:ln>
        </p:spPr>
        <p:txBody>
          <a:bodyPr vert="horz" wrap="square" lIns="87974" tIns="43986" rIns="87974" bIns="43986" numCol="1" anchor="t" anchorCtr="0" compatLnSpc="1">
            <a:prstTxWarp prst="textNoShape">
              <a:avLst/>
            </a:prstTxWarp>
          </a:bodyPr>
          <a:lstStyle/>
          <a:p>
            <a:pPr defTabSz="875735"/>
            <a:endParaRPr lang="de-DE" dirty="0">
              <a:solidFill>
                <a:prstClr val="black"/>
              </a:solidFill>
            </a:endParaRPr>
          </a:p>
        </p:txBody>
      </p:sp>
      <p:sp>
        <p:nvSpPr>
          <p:cNvPr id="9" name="Rechteck 8"/>
          <p:cNvSpPr/>
          <p:nvPr userDrawn="1"/>
        </p:nvSpPr>
        <p:spPr bwMode="auto">
          <a:xfrm flipV="1">
            <a:off x="2" y="5803200"/>
            <a:ext cx="12190410" cy="1054800"/>
          </a:xfrm>
          <a:prstGeom prst="rect">
            <a:avLst/>
          </a:prstGeom>
          <a:solidFill>
            <a:srgbClr val="EAEAEA"/>
          </a:solidFill>
          <a:ln w="15875" cap="flat">
            <a:noFill/>
            <a:prstDash val="solid"/>
            <a:miter lim="800000"/>
            <a:headEnd/>
            <a:tailEnd/>
          </a:ln>
        </p:spPr>
        <p:txBody>
          <a:bodyPr vert="horz" wrap="square" lIns="87974" tIns="43986" rIns="87974" bIns="43986" numCol="1" anchor="t" anchorCtr="0" compatLnSpc="1">
            <a:prstTxWarp prst="textNoShape">
              <a:avLst/>
            </a:prstTxWarp>
          </a:bodyPr>
          <a:lstStyle/>
          <a:p>
            <a:pPr defTabSz="875735"/>
            <a:endParaRPr lang="de-DE" dirty="0">
              <a:solidFill>
                <a:prstClr val="black"/>
              </a:solidFill>
            </a:endParaRPr>
          </a:p>
        </p:txBody>
      </p:sp>
      <p:sp>
        <p:nvSpPr>
          <p:cNvPr id="6" name="Textfeld 5"/>
          <p:cNvSpPr txBox="1"/>
          <p:nvPr userDrawn="1"/>
        </p:nvSpPr>
        <p:spPr>
          <a:xfrm>
            <a:off x="-104502" y="-2129240"/>
            <a:ext cx="184712" cy="384711"/>
          </a:xfrm>
          <a:prstGeom prst="rect">
            <a:avLst/>
          </a:prstGeom>
          <a:noFill/>
        </p:spPr>
        <p:txBody>
          <a:bodyPr wrap="none" lIns="87982" tIns="43990" rIns="87982" bIns="43990" rtlCol="0">
            <a:spAutoFit/>
          </a:bodyPr>
          <a:lstStyle/>
          <a:p>
            <a:pPr defTabSz="875735"/>
            <a:endParaRPr lang="en-US" dirty="0">
              <a:solidFill>
                <a:prstClr val="black"/>
              </a:solidFill>
            </a:endParaRPr>
          </a:p>
        </p:txBody>
      </p:sp>
      <p:sp>
        <p:nvSpPr>
          <p:cNvPr id="10" name="Titel 1"/>
          <p:cNvSpPr>
            <a:spLocks noGrp="1"/>
          </p:cNvSpPr>
          <p:nvPr>
            <p:ph type="title"/>
          </p:nvPr>
        </p:nvSpPr>
        <p:spPr>
          <a:xfrm>
            <a:off x="1044376" y="14"/>
            <a:ext cx="10101664" cy="3741441"/>
          </a:xfrm>
        </p:spPr>
        <p:txBody>
          <a:bodyPr anchor="b" anchorCtr="0">
            <a:noAutofit/>
          </a:bodyPr>
          <a:lstStyle>
            <a:lvl1pPr algn="l">
              <a:lnSpc>
                <a:spcPct val="80000"/>
              </a:lnSpc>
              <a:defRPr sz="8800" b="0" cap="all">
                <a:solidFill>
                  <a:srgbClr val="FFFFFF"/>
                </a:solidFill>
                <a:latin typeface="Bebas Neue" pitchFamily="34" charset="0"/>
              </a:defRPr>
            </a:lvl1pPr>
          </a:lstStyle>
          <a:p>
            <a:r>
              <a:rPr lang="en-US" dirty="0"/>
              <a:t>Click to edit Master title style</a:t>
            </a:r>
          </a:p>
        </p:txBody>
      </p:sp>
      <p:sp>
        <p:nvSpPr>
          <p:cNvPr id="11" name="Textplatzhalter 2"/>
          <p:cNvSpPr>
            <a:spLocks noGrp="1"/>
          </p:cNvSpPr>
          <p:nvPr>
            <p:ph type="body" idx="1" hasCustomPrompt="1"/>
          </p:nvPr>
        </p:nvSpPr>
        <p:spPr>
          <a:xfrm>
            <a:off x="1044376" y="3741455"/>
            <a:ext cx="10101664" cy="2061759"/>
          </a:xfrm>
        </p:spPr>
        <p:txBody>
          <a:bodyPr anchor="t" anchorCtr="0"/>
          <a:lstStyle>
            <a:lvl1pPr marL="0" indent="0">
              <a:lnSpc>
                <a:spcPct val="80000"/>
              </a:lnSpc>
              <a:buNone/>
              <a:defRPr sz="4400">
                <a:solidFill>
                  <a:srgbClr val="B2B2B2"/>
                </a:solidFill>
              </a:defRPr>
            </a:lvl1pPr>
            <a:lvl2pPr marL="438027" indent="0">
              <a:buNone/>
              <a:defRPr sz="1900">
                <a:solidFill>
                  <a:schemeClr val="tx1">
                    <a:tint val="75000"/>
                  </a:schemeClr>
                </a:solidFill>
              </a:defRPr>
            </a:lvl2pPr>
            <a:lvl3pPr marL="875823" indent="0">
              <a:buNone/>
              <a:defRPr sz="1600">
                <a:solidFill>
                  <a:schemeClr val="tx1">
                    <a:tint val="75000"/>
                  </a:schemeClr>
                </a:solidFill>
              </a:defRPr>
            </a:lvl3pPr>
            <a:lvl4pPr marL="1313687" indent="0">
              <a:buNone/>
              <a:defRPr sz="1500">
                <a:solidFill>
                  <a:schemeClr val="tx1">
                    <a:tint val="75000"/>
                  </a:schemeClr>
                </a:solidFill>
              </a:defRPr>
            </a:lvl4pPr>
            <a:lvl5pPr marL="1751539" indent="0">
              <a:buNone/>
              <a:defRPr sz="1500">
                <a:solidFill>
                  <a:schemeClr val="tx1">
                    <a:tint val="75000"/>
                  </a:schemeClr>
                </a:solidFill>
              </a:defRPr>
            </a:lvl5pPr>
            <a:lvl6pPr marL="2189396" indent="0">
              <a:buNone/>
              <a:defRPr sz="1500">
                <a:solidFill>
                  <a:schemeClr val="tx1">
                    <a:tint val="75000"/>
                  </a:schemeClr>
                </a:solidFill>
              </a:defRPr>
            </a:lvl6pPr>
            <a:lvl7pPr marL="2627280" indent="0">
              <a:buNone/>
              <a:defRPr sz="1500">
                <a:solidFill>
                  <a:schemeClr val="tx1">
                    <a:tint val="75000"/>
                  </a:schemeClr>
                </a:solidFill>
              </a:defRPr>
            </a:lvl7pPr>
            <a:lvl8pPr marL="3065135" indent="0">
              <a:buNone/>
              <a:defRPr sz="1500">
                <a:solidFill>
                  <a:schemeClr val="tx1">
                    <a:tint val="75000"/>
                  </a:schemeClr>
                </a:solidFill>
              </a:defRPr>
            </a:lvl8pPr>
            <a:lvl9pPr marL="3503014" indent="0">
              <a:buNone/>
              <a:defRPr sz="1500">
                <a:solidFill>
                  <a:schemeClr val="tx1">
                    <a:tint val="75000"/>
                  </a:schemeClr>
                </a:solidFill>
              </a:defRPr>
            </a:lvl9pPr>
          </a:lstStyle>
          <a:p>
            <a:pPr lvl="0"/>
            <a:r>
              <a:rPr lang="en-US" dirty="0"/>
              <a:t>Click to edit Master subtitle style</a:t>
            </a:r>
          </a:p>
          <a:p>
            <a:pPr lvl="0"/>
            <a:endParaRPr lang="en-US" dirty="0"/>
          </a:p>
          <a:p>
            <a:pPr lvl="0"/>
            <a:endParaRPr lang="de-DE" dirty="0"/>
          </a:p>
        </p:txBody>
      </p:sp>
      <p:sp>
        <p:nvSpPr>
          <p:cNvPr id="16" name="Fußzeilenplatzhalter 4"/>
          <p:cNvSpPr>
            <a:spLocks noGrp="1"/>
          </p:cNvSpPr>
          <p:nvPr>
            <p:ph type="ftr" sz="quarter" idx="11"/>
          </p:nvPr>
        </p:nvSpPr>
        <p:spPr>
          <a:xfrm>
            <a:off x="1780161" y="6152561"/>
            <a:ext cx="6828818" cy="360000"/>
          </a:xfrm>
        </p:spPr>
        <p:txBody>
          <a:bodyPr/>
          <a:lstStyle/>
          <a:p>
            <a:endParaRPr lang="en-US" dirty="0">
              <a:solidFill>
                <a:prstClr val="white">
                  <a:lumMod val="50000"/>
                </a:prstClr>
              </a:solidFill>
            </a:endParaRPr>
          </a:p>
        </p:txBody>
      </p:sp>
      <p:sp>
        <p:nvSpPr>
          <p:cNvPr id="17" name="Foliennummernplatzhalter 5"/>
          <p:cNvSpPr>
            <a:spLocks noGrp="1"/>
          </p:cNvSpPr>
          <p:nvPr>
            <p:ph type="sldNum" sz="quarter" idx="12"/>
          </p:nvPr>
        </p:nvSpPr>
        <p:spPr>
          <a:xfrm>
            <a:off x="516253" y="6152561"/>
            <a:ext cx="914308" cy="360000"/>
          </a:xfrm>
        </p:spPr>
        <p:txBody>
          <a:bodyPr/>
          <a:lstStyle/>
          <a:p>
            <a:fld id="{75A4F164-3A46-4CEE-A25C-CA523D5E42F3}"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347904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IM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bwMode="gray">
          <a:xfrm>
            <a:off x="0" y="0"/>
            <a:ext cx="12190413" cy="6858000"/>
          </a:xfrm>
          <a:solidFill>
            <a:schemeClr val="bg1">
              <a:lumMod val="85000"/>
            </a:schemeClr>
          </a:solidFill>
        </p:spPr>
        <p:txBody>
          <a:bodyPr lIns="137970" tIns="137970" rIns="137970" bIns="137970"/>
          <a:lstStyle>
            <a:lvl1pPr marL="0" indent="0">
              <a:buNone/>
              <a:defRPr/>
            </a:lvl1pPr>
          </a:lstStyle>
          <a:p>
            <a:endParaRPr lang="en-US" dirty="0"/>
          </a:p>
        </p:txBody>
      </p:sp>
      <p:sp>
        <p:nvSpPr>
          <p:cNvPr id="5" name="Date Placeholder 4"/>
          <p:cNvSpPr>
            <a:spLocks noGrp="1"/>
          </p:cNvSpPr>
          <p:nvPr>
            <p:ph type="dt" sz="half" idx="10"/>
          </p:nvPr>
        </p:nvSpPr>
        <p:spPr>
          <a:xfrm>
            <a:off x="10210175" y="6084000"/>
            <a:ext cx="1440001" cy="360000"/>
          </a:xfrm>
          <a:prstGeom prst="rect">
            <a:avLst/>
          </a:prstGeom>
        </p:spPr>
        <p:txBody>
          <a:bodyPr lIns="87982" tIns="43990" rIns="87982" bIns="43990"/>
          <a:lstStyle/>
          <a:p>
            <a:pPr defTabSz="875735"/>
            <a:fld id="{27FC3DAB-407D-4279-8EB6-232635B61438}" type="datetimeFigureOut">
              <a:rPr lang="en-US" sz="1900" smtClean="0">
                <a:solidFill>
                  <a:prstClr val="black"/>
                </a:solidFill>
              </a:rPr>
              <a:pPr defTabSz="875735"/>
              <a:t>11/5/2025</a:t>
            </a:fld>
            <a:endParaRPr lang="en-US" sz="1900">
              <a:solidFill>
                <a:prstClr val="black"/>
              </a:solidFill>
            </a:endParaRPr>
          </a:p>
        </p:txBody>
      </p:sp>
      <p:sp>
        <p:nvSpPr>
          <p:cNvPr id="6" name="Footer Placeholder 5"/>
          <p:cNvSpPr>
            <a:spLocks noGrp="1"/>
          </p:cNvSpPr>
          <p:nvPr>
            <p:ph type="ftr" sz="quarter" idx="11"/>
          </p:nvPr>
        </p:nvSpPr>
        <p:spPr/>
        <p:txBody>
          <a:bodyPr/>
          <a:lstStyle/>
          <a:p>
            <a:endParaRPr lang="en-US">
              <a:solidFill>
                <a:prstClr val="white">
                  <a:lumMod val="50000"/>
                </a:prstClr>
              </a:solidFill>
            </a:endParaRPr>
          </a:p>
        </p:txBody>
      </p:sp>
      <p:sp>
        <p:nvSpPr>
          <p:cNvPr id="7" name="Slide Number Placeholder 6"/>
          <p:cNvSpPr>
            <a:spLocks noGrp="1"/>
          </p:cNvSpPr>
          <p:nvPr>
            <p:ph type="sldNum" sz="quarter" idx="12"/>
          </p:nvPr>
        </p:nvSpPr>
        <p:spPr/>
        <p:txBody>
          <a:bodyPr/>
          <a:lstStyle/>
          <a:p>
            <a:fld id="{02CEFE82-39F2-4F47-8A0C-D5AB3496FA5C}"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132102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7" name="Rechteck 6"/>
          <p:cNvSpPr/>
          <p:nvPr userDrawn="1"/>
        </p:nvSpPr>
        <p:spPr bwMode="auto">
          <a:xfrm>
            <a:off x="2" y="0"/>
            <a:ext cx="12190410" cy="5803200"/>
          </a:xfrm>
          <a:prstGeom prst="rect">
            <a:avLst/>
          </a:prstGeom>
          <a:solidFill>
            <a:srgbClr val="292929"/>
          </a:solidFill>
          <a:ln w="15875" cap="flat">
            <a:noFill/>
            <a:prstDash val="solid"/>
            <a:miter lim="800000"/>
            <a:headEnd/>
            <a:tailEnd/>
          </a:ln>
        </p:spPr>
        <p:txBody>
          <a:bodyPr vert="horz" wrap="square" lIns="87990" tIns="43994" rIns="87990" bIns="43994" numCol="1" anchor="t" anchorCtr="0" compatLnSpc="1">
            <a:prstTxWarp prst="textNoShape">
              <a:avLst/>
            </a:prstTxWarp>
          </a:bodyPr>
          <a:lstStyle/>
          <a:p>
            <a:pPr defTabSz="875911"/>
            <a:endParaRPr lang="de-DE" dirty="0">
              <a:solidFill>
                <a:prstClr val="black"/>
              </a:solidFill>
            </a:endParaRPr>
          </a:p>
        </p:txBody>
      </p:sp>
      <p:sp>
        <p:nvSpPr>
          <p:cNvPr id="9" name="Rechteck 8"/>
          <p:cNvSpPr/>
          <p:nvPr userDrawn="1"/>
        </p:nvSpPr>
        <p:spPr bwMode="auto">
          <a:xfrm flipV="1">
            <a:off x="2" y="5803200"/>
            <a:ext cx="12190410" cy="1054800"/>
          </a:xfrm>
          <a:prstGeom prst="rect">
            <a:avLst/>
          </a:prstGeom>
          <a:solidFill>
            <a:srgbClr val="EAEAEA"/>
          </a:solidFill>
          <a:ln w="15875" cap="flat">
            <a:noFill/>
            <a:prstDash val="solid"/>
            <a:miter lim="800000"/>
            <a:headEnd/>
            <a:tailEnd/>
          </a:ln>
        </p:spPr>
        <p:txBody>
          <a:bodyPr vert="horz" wrap="square" lIns="87990" tIns="43994" rIns="87990" bIns="43994" numCol="1" anchor="t" anchorCtr="0" compatLnSpc="1">
            <a:prstTxWarp prst="textNoShape">
              <a:avLst/>
            </a:prstTxWarp>
          </a:bodyPr>
          <a:lstStyle/>
          <a:p>
            <a:pPr defTabSz="875911"/>
            <a:endParaRPr lang="de-DE" dirty="0">
              <a:solidFill>
                <a:prstClr val="black"/>
              </a:solidFill>
            </a:endParaRPr>
          </a:p>
        </p:txBody>
      </p:sp>
      <p:sp>
        <p:nvSpPr>
          <p:cNvPr id="6" name="Textfeld 5"/>
          <p:cNvSpPr txBox="1"/>
          <p:nvPr userDrawn="1"/>
        </p:nvSpPr>
        <p:spPr>
          <a:xfrm>
            <a:off x="-104502" y="-2129240"/>
            <a:ext cx="184712" cy="384711"/>
          </a:xfrm>
          <a:prstGeom prst="rect">
            <a:avLst/>
          </a:prstGeom>
          <a:noFill/>
        </p:spPr>
        <p:txBody>
          <a:bodyPr wrap="none" lIns="87998" tIns="43998" rIns="87998" bIns="43998" rtlCol="0">
            <a:spAutoFit/>
          </a:bodyPr>
          <a:lstStyle/>
          <a:p>
            <a:pPr defTabSz="875911"/>
            <a:endParaRPr lang="en-US" dirty="0">
              <a:solidFill>
                <a:prstClr val="black"/>
              </a:solidFill>
            </a:endParaRPr>
          </a:p>
        </p:txBody>
      </p:sp>
      <p:sp>
        <p:nvSpPr>
          <p:cNvPr id="10" name="Titel 1"/>
          <p:cNvSpPr>
            <a:spLocks noGrp="1"/>
          </p:cNvSpPr>
          <p:nvPr>
            <p:ph type="title"/>
          </p:nvPr>
        </p:nvSpPr>
        <p:spPr>
          <a:xfrm>
            <a:off x="1044376" y="11"/>
            <a:ext cx="10101664" cy="3741441"/>
          </a:xfrm>
        </p:spPr>
        <p:txBody>
          <a:bodyPr anchor="b" anchorCtr="0">
            <a:noAutofit/>
          </a:bodyPr>
          <a:lstStyle>
            <a:lvl1pPr algn="l">
              <a:lnSpc>
                <a:spcPct val="80000"/>
              </a:lnSpc>
              <a:defRPr sz="8800" b="0" cap="all">
                <a:solidFill>
                  <a:srgbClr val="FFFFFF"/>
                </a:solidFill>
                <a:latin typeface="Bebas Neue" pitchFamily="34" charset="0"/>
              </a:defRPr>
            </a:lvl1pPr>
          </a:lstStyle>
          <a:p>
            <a:r>
              <a:rPr lang="en-US" dirty="0"/>
              <a:t>Click to edit Master title style</a:t>
            </a:r>
          </a:p>
        </p:txBody>
      </p:sp>
      <p:sp>
        <p:nvSpPr>
          <p:cNvPr id="11" name="Textplatzhalter 2"/>
          <p:cNvSpPr>
            <a:spLocks noGrp="1"/>
          </p:cNvSpPr>
          <p:nvPr>
            <p:ph type="body" idx="1" hasCustomPrompt="1"/>
          </p:nvPr>
        </p:nvSpPr>
        <p:spPr>
          <a:xfrm>
            <a:off x="1044376" y="3741453"/>
            <a:ext cx="10101664" cy="2061759"/>
          </a:xfrm>
        </p:spPr>
        <p:txBody>
          <a:bodyPr anchor="t" anchorCtr="0"/>
          <a:lstStyle>
            <a:lvl1pPr marL="0" indent="0">
              <a:lnSpc>
                <a:spcPct val="80000"/>
              </a:lnSpc>
              <a:buNone/>
              <a:defRPr sz="4400">
                <a:solidFill>
                  <a:srgbClr val="B2B2B2"/>
                </a:solidFill>
              </a:defRPr>
            </a:lvl1pPr>
            <a:lvl2pPr marL="438115" indent="0">
              <a:buNone/>
              <a:defRPr sz="1900">
                <a:solidFill>
                  <a:schemeClr val="tx1">
                    <a:tint val="75000"/>
                  </a:schemeClr>
                </a:solidFill>
              </a:defRPr>
            </a:lvl2pPr>
            <a:lvl3pPr marL="875999" indent="0">
              <a:buNone/>
              <a:defRPr sz="1600">
                <a:solidFill>
                  <a:schemeClr val="tx1">
                    <a:tint val="75000"/>
                  </a:schemeClr>
                </a:solidFill>
              </a:defRPr>
            </a:lvl3pPr>
            <a:lvl4pPr marL="1313951" indent="0">
              <a:buNone/>
              <a:defRPr sz="1500">
                <a:solidFill>
                  <a:schemeClr val="tx1">
                    <a:tint val="75000"/>
                  </a:schemeClr>
                </a:solidFill>
              </a:defRPr>
            </a:lvl4pPr>
            <a:lvl5pPr marL="1751891" indent="0">
              <a:buNone/>
              <a:defRPr sz="1500">
                <a:solidFill>
                  <a:schemeClr val="tx1">
                    <a:tint val="75000"/>
                  </a:schemeClr>
                </a:solidFill>
              </a:defRPr>
            </a:lvl5pPr>
            <a:lvl6pPr marL="2189833" indent="0">
              <a:buNone/>
              <a:defRPr sz="1500">
                <a:solidFill>
                  <a:schemeClr val="tx1">
                    <a:tint val="75000"/>
                  </a:schemeClr>
                </a:solidFill>
              </a:defRPr>
            </a:lvl6pPr>
            <a:lvl7pPr marL="2627805" indent="0">
              <a:buNone/>
              <a:defRPr sz="1500">
                <a:solidFill>
                  <a:schemeClr val="tx1">
                    <a:tint val="75000"/>
                  </a:schemeClr>
                </a:solidFill>
              </a:defRPr>
            </a:lvl7pPr>
            <a:lvl8pPr marL="3065748" indent="0">
              <a:buNone/>
              <a:defRPr sz="1500">
                <a:solidFill>
                  <a:schemeClr val="tx1">
                    <a:tint val="75000"/>
                  </a:schemeClr>
                </a:solidFill>
              </a:defRPr>
            </a:lvl8pPr>
            <a:lvl9pPr marL="3503714" indent="0">
              <a:buNone/>
              <a:defRPr sz="1500">
                <a:solidFill>
                  <a:schemeClr val="tx1">
                    <a:tint val="75000"/>
                  </a:schemeClr>
                </a:solidFill>
              </a:defRPr>
            </a:lvl9pPr>
          </a:lstStyle>
          <a:p>
            <a:pPr lvl="0"/>
            <a:r>
              <a:rPr lang="en-US" dirty="0"/>
              <a:t>Click to edit Master subtitle style</a:t>
            </a:r>
          </a:p>
          <a:p>
            <a:pPr lvl="0"/>
            <a:endParaRPr lang="en-US" dirty="0"/>
          </a:p>
          <a:p>
            <a:pPr lvl="0"/>
            <a:endParaRPr lang="de-DE" dirty="0"/>
          </a:p>
        </p:txBody>
      </p:sp>
      <p:sp>
        <p:nvSpPr>
          <p:cNvPr id="16" name="Fußzeilenplatzhalter 4"/>
          <p:cNvSpPr>
            <a:spLocks noGrp="1"/>
          </p:cNvSpPr>
          <p:nvPr>
            <p:ph type="ftr" sz="quarter" idx="11"/>
          </p:nvPr>
        </p:nvSpPr>
        <p:spPr>
          <a:xfrm>
            <a:off x="1780161" y="6152561"/>
            <a:ext cx="6828818" cy="360000"/>
          </a:xfrm>
        </p:spPr>
        <p:txBody>
          <a:bodyPr/>
          <a:lstStyle/>
          <a:p>
            <a:endParaRPr lang="en-US" dirty="0">
              <a:solidFill>
                <a:prstClr val="white">
                  <a:lumMod val="50000"/>
                </a:prstClr>
              </a:solidFill>
            </a:endParaRPr>
          </a:p>
        </p:txBody>
      </p:sp>
      <p:sp>
        <p:nvSpPr>
          <p:cNvPr id="17" name="Foliennummernplatzhalter 5"/>
          <p:cNvSpPr>
            <a:spLocks noGrp="1"/>
          </p:cNvSpPr>
          <p:nvPr>
            <p:ph type="sldNum" sz="quarter" idx="12"/>
          </p:nvPr>
        </p:nvSpPr>
        <p:spPr>
          <a:xfrm>
            <a:off x="516253" y="6152561"/>
            <a:ext cx="914308" cy="360000"/>
          </a:xfrm>
        </p:spPr>
        <p:txBody>
          <a:bodyPr/>
          <a:lstStyle/>
          <a:p>
            <a:fld id="{75A4F164-3A46-4CEE-A25C-CA523D5E42F3}" type="slidenum">
              <a:rPr lang="en-US" smtClean="0">
                <a:solidFill>
                  <a:prstClr val="white">
                    <a:lumMod val="50000"/>
                  </a:prstClr>
                </a:solidFill>
              </a:rPr>
              <a:pPr/>
              <a:t>‹#›</a:t>
            </a:fld>
            <a:endParaRPr lang="en-US" dirty="0">
              <a:solidFill>
                <a:prstClr val="white">
                  <a:lumMod val="50000"/>
                </a:prstClr>
              </a:solidFill>
            </a:endParaRPr>
          </a:p>
        </p:txBody>
      </p:sp>
    </p:spTree>
    <p:extLst>
      <p:ext uri="{BB962C8B-B14F-4D97-AF65-F5344CB8AC3E}">
        <p14:creationId xmlns:p14="http://schemas.microsoft.com/office/powerpoint/2010/main" val="164218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IMAGE">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bwMode="gray">
          <a:xfrm>
            <a:off x="0" y="0"/>
            <a:ext cx="12190413" cy="6858000"/>
          </a:xfrm>
          <a:solidFill>
            <a:schemeClr val="bg1">
              <a:lumMod val="85000"/>
            </a:schemeClr>
          </a:solidFill>
        </p:spPr>
        <p:txBody>
          <a:bodyPr lIns="137997" tIns="137997" rIns="137997" bIns="137997"/>
          <a:lstStyle>
            <a:lvl1pPr marL="0" indent="0">
              <a:buNone/>
              <a:defRPr/>
            </a:lvl1pPr>
          </a:lstStyle>
          <a:p>
            <a:endParaRPr lang="en-US" dirty="0"/>
          </a:p>
        </p:txBody>
      </p:sp>
      <p:sp>
        <p:nvSpPr>
          <p:cNvPr id="5" name="Date Placeholder 4"/>
          <p:cNvSpPr>
            <a:spLocks noGrp="1"/>
          </p:cNvSpPr>
          <p:nvPr>
            <p:ph type="dt" sz="half" idx="10"/>
          </p:nvPr>
        </p:nvSpPr>
        <p:spPr>
          <a:xfrm>
            <a:off x="10210173" y="6084000"/>
            <a:ext cx="1440001" cy="360000"/>
          </a:xfrm>
          <a:prstGeom prst="rect">
            <a:avLst/>
          </a:prstGeom>
        </p:spPr>
        <p:txBody>
          <a:bodyPr lIns="87998" tIns="43998" rIns="87998" bIns="43998"/>
          <a:lstStyle/>
          <a:p>
            <a:pPr defTabSz="875911"/>
            <a:fld id="{27FC3DAB-407D-4279-8EB6-232635B61438}" type="datetimeFigureOut">
              <a:rPr lang="en-US" sz="1900" smtClean="0">
                <a:solidFill>
                  <a:prstClr val="black"/>
                </a:solidFill>
              </a:rPr>
              <a:pPr defTabSz="875911"/>
              <a:t>11/5/2025</a:t>
            </a:fld>
            <a:endParaRPr lang="en-US" sz="1900">
              <a:solidFill>
                <a:prstClr val="black"/>
              </a:solidFill>
            </a:endParaRPr>
          </a:p>
        </p:txBody>
      </p:sp>
      <p:sp>
        <p:nvSpPr>
          <p:cNvPr id="6" name="Footer Placeholder 5"/>
          <p:cNvSpPr>
            <a:spLocks noGrp="1"/>
          </p:cNvSpPr>
          <p:nvPr>
            <p:ph type="ftr" sz="quarter" idx="11"/>
          </p:nvPr>
        </p:nvSpPr>
        <p:spPr/>
        <p:txBody>
          <a:bodyPr/>
          <a:lstStyle/>
          <a:p>
            <a:endParaRPr lang="en-US">
              <a:solidFill>
                <a:prstClr val="white">
                  <a:lumMod val="50000"/>
                </a:prstClr>
              </a:solidFill>
            </a:endParaRPr>
          </a:p>
        </p:txBody>
      </p:sp>
      <p:sp>
        <p:nvSpPr>
          <p:cNvPr id="7" name="Slide Number Placeholder 6"/>
          <p:cNvSpPr>
            <a:spLocks noGrp="1"/>
          </p:cNvSpPr>
          <p:nvPr>
            <p:ph type="sldNum" sz="quarter" idx="12"/>
          </p:nvPr>
        </p:nvSpPr>
        <p:spPr/>
        <p:txBody>
          <a:bodyPr/>
          <a:lstStyle/>
          <a:p>
            <a:fld id="{02CEFE82-39F2-4F47-8A0C-D5AB3496FA5C}" type="slidenum">
              <a:rPr lang="en-US" smtClean="0">
                <a:solidFill>
                  <a:prstClr val="white">
                    <a:lumMod val="50000"/>
                  </a:prstClr>
                </a:solidFill>
              </a:rPr>
              <a:pPr/>
              <a:t>‹#›</a:t>
            </a:fld>
            <a:endParaRPr lang="en-US">
              <a:solidFill>
                <a:prstClr val="white">
                  <a:lumMod val="50000"/>
                </a:prstClr>
              </a:solidFill>
            </a:endParaRPr>
          </a:p>
        </p:txBody>
      </p:sp>
    </p:spTree>
    <p:extLst>
      <p:ext uri="{BB962C8B-B14F-4D97-AF65-F5344CB8AC3E}">
        <p14:creationId xmlns:p14="http://schemas.microsoft.com/office/powerpoint/2010/main" val="307278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5" y="410829"/>
            <a:ext cx="11134410" cy="1073123"/>
          </a:xfrm>
        </p:spPr>
        <p:txBody>
          <a:bodyPr vert="horz" lIns="0" tIns="0" rIns="0" bIns="0" rtlCol="0" anchor="t" anchorCtr="0">
            <a:normAutofit/>
          </a:bodyPr>
          <a:lstStyle>
            <a:lvl1pPr>
              <a:defRPr lang="en-US" dirty="0"/>
            </a:lvl1pPr>
          </a:lstStyle>
          <a:p>
            <a:pPr lvl="0"/>
            <a:r>
              <a:rPr lang="de-DE" dirty="0"/>
              <a:t>TITELMASTERFORMAT DURCH KLICKEN BEARBEITEN</a:t>
            </a:r>
            <a:endParaRPr lang="en-US" dirty="0"/>
          </a:p>
        </p:txBody>
      </p:sp>
      <p:sp>
        <p:nvSpPr>
          <p:cNvPr id="13" name="Textplatzhalter 12"/>
          <p:cNvSpPr>
            <a:spLocks noGrp="1"/>
          </p:cNvSpPr>
          <p:nvPr>
            <p:ph type="body" sz="quarter" idx="13" hasCustomPrompt="1"/>
          </p:nvPr>
        </p:nvSpPr>
        <p:spPr>
          <a:xfrm>
            <a:off x="516255" y="942477"/>
            <a:ext cx="11134410" cy="541475"/>
          </a:xfrm>
        </p:spPr>
        <p:txBody>
          <a:bodyPr lIns="10798" anchor="t" anchorCtr="0"/>
          <a:lstStyle>
            <a:lvl1pPr marL="0" indent="0">
              <a:buNone/>
              <a:defRPr>
                <a:solidFill>
                  <a:schemeClr val="tx1"/>
                </a:solidFill>
              </a:defRPr>
            </a:lvl1pPr>
          </a:lstStyle>
          <a:p>
            <a:r>
              <a:rPr lang="en-US" noProof="1">
                <a:latin typeface="Calibri Light" panose="020F0302020204030204" pitchFamily="34" charset="0"/>
              </a:rPr>
              <a:t>Enter your subheadline here</a:t>
            </a:r>
          </a:p>
        </p:txBody>
      </p:sp>
      <p:sp>
        <p:nvSpPr>
          <p:cNvPr id="14"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15"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
        <p:nvSpPr>
          <p:cNvPr id="17" name="Inhaltsplatzhalter 2"/>
          <p:cNvSpPr>
            <a:spLocks noGrp="1"/>
          </p:cNvSpPr>
          <p:nvPr>
            <p:ph idx="1"/>
          </p:nvPr>
        </p:nvSpPr>
        <p:spPr>
          <a:xfrm>
            <a:off x="516251" y="1483952"/>
            <a:ext cx="8460000" cy="4320000"/>
          </a:xfrm>
          <a:noFill/>
        </p:spPr>
        <p:txBody>
          <a:bodyPr/>
          <a:lstStyle>
            <a:lvl1pPr>
              <a:defRPr sz="2300">
                <a:solidFill>
                  <a:schemeClr val="tx1"/>
                </a:solidFill>
              </a:defRPr>
            </a:lvl1pPr>
            <a:lvl2pPr>
              <a:defRPr sz="2000">
                <a:solidFill>
                  <a:schemeClr val="tx1"/>
                </a:solidFill>
              </a:defRPr>
            </a:lvl2pPr>
            <a:lvl3pPr>
              <a:defRPr sz="19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02714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5" y="410829"/>
            <a:ext cx="11134410" cy="1073123"/>
          </a:xfrm>
        </p:spPr>
        <p:txBody>
          <a:bodyPr vert="horz" lIns="0" tIns="0" rIns="0" bIns="0" rtlCol="0" anchor="t" anchorCtr="0">
            <a:normAutofit/>
          </a:bodyPr>
          <a:lstStyle>
            <a:lvl1pPr>
              <a:defRPr lang="en-US" dirty="0"/>
            </a:lvl1pPr>
          </a:lstStyle>
          <a:p>
            <a:pPr lvl="0"/>
            <a:r>
              <a:rPr lang="de-DE" dirty="0"/>
              <a:t>TITELMASTERFORMAT DURCH KLICKEN BEARBEITEN</a:t>
            </a:r>
            <a:endParaRPr lang="en-US" dirty="0"/>
          </a:p>
        </p:txBody>
      </p:sp>
      <p:sp>
        <p:nvSpPr>
          <p:cNvPr id="13" name="Textplatzhalter 12"/>
          <p:cNvSpPr>
            <a:spLocks noGrp="1"/>
          </p:cNvSpPr>
          <p:nvPr>
            <p:ph type="body" sz="quarter" idx="13" hasCustomPrompt="1"/>
          </p:nvPr>
        </p:nvSpPr>
        <p:spPr>
          <a:xfrm>
            <a:off x="516255" y="942477"/>
            <a:ext cx="11134410" cy="541475"/>
          </a:xfrm>
        </p:spPr>
        <p:txBody>
          <a:bodyPr lIns="10798" anchor="t" anchorCtr="0"/>
          <a:lstStyle>
            <a:lvl1pPr marL="0" indent="0">
              <a:buNone/>
              <a:defRPr>
                <a:solidFill>
                  <a:schemeClr val="tx1"/>
                </a:solidFill>
              </a:defRPr>
            </a:lvl1pPr>
          </a:lstStyle>
          <a:p>
            <a:r>
              <a:rPr lang="en-US" noProof="1">
                <a:latin typeface="Calibri Light" panose="020F0302020204030204" pitchFamily="34" charset="0"/>
              </a:rPr>
              <a:t>Enter your subheadline here</a:t>
            </a:r>
          </a:p>
        </p:txBody>
      </p:sp>
      <p:sp>
        <p:nvSpPr>
          <p:cNvPr id="14" name="Inhaltsplatzhalter 2"/>
          <p:cNvSpPr>
            <a:spLocks noGrp="1"/>
          </p:cNvSpPr>
          <p:nvPr>
            <p:ph idx="15"/>
          </p:nvPr>
        </p:nvSpPr>
        <p:spPr>
          <a:xfrm>
            <a:off x="516252" y="1483952"/>
            <a:ext cx="5324764" cy="4320000"/>
          </a:xfrm>
          <a:noFill/>
        </p:spPr>
        <p:txBody>
          <a:bodyPr/>
          <a:lstStyle>
            <a:lvl1pPr>
              <a:defRPr sz="2300">
                <a:solidFill>
                  <a:schemeClr val="tx1"/>
                </a:solidFill>
              </a:defRPr>
            </a:lvl1pPr>
            <a:lvl2pPr>
              <a:defRPr sz="2000">
                <a:solidFill>
                  <a:schemeClr val="tx1"/>
                </a:solidFill>
              </a:defRPr>
            </a:lvl2pPr>
            <a:lvl3pPr>
              <a:defRPr sz="19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5" name="Inhaltsplatzhalter 2"/>
          <p:cNvSpPr>
            <a:spLocks noGrp="1"/>
          </p:cNvSpPr>
          <p:nvPr>
            <p:ph idx="16"/>
          </p:nvPr>
        </p:nvSpPr>
        <p:spPr>
          <a:xfrm>
            <a:off x="6310800" y="1476439"/>
            <a:ext cx="5324764" cy="4320000"/>
          </a:xfrm>
          <a:noFill/>
        </p:spPr>
        <p:txBody>
          <a:bodyPr/>
          <a:lstStyle>
            <a:lvl1pPr>
              <a:defRPr sz="2300">
                <a:solidFill>
                  <a:schemeClr val="tx1"/>
                </a:solidFill>
              </a:defRPr>
            </a:lvl1pPr>
            <a:lvl2pPr>
              <a:defRPr sz="2000">
                <a:solidFill>
                  <a:schemeClr val="tx1"/>
                </a:solidFill>
              </a:defRPr>
            </a:lvl2pPr>
            <a:lvl3pPr>
              <a:defRPr sz="19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17"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106057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4">
    <p:spTree>
      <p:nvGrpSpPr>
        <p:cNvPr id="1" name=""/>
        <p:cNvGrpSpPr/>
        <p:nvPr/>
      </p:nvGrpSpPr>
      <p:grpSpPr>
        <a:xfrm>
          <a:off x="0" y="0"/>
          <a:ext cx="0" cy="0"/>
          <a:chOff x="0" y="0"/>
          <a:chExt cx="0" cy="0"/>
        </a:xfrm>
      </p:grpSpPr>
      <p:sp>
        <p:nvSpPr>
          <p:cNvPr id="22" name="Titel 1"/>
          <p:cNvSpPr>
            <a:spLocks noGrp="1"/>
          </p:cNvSpPr>
          <p:nvPr>
            <p:ph type="title" hasCustomPrompt="1"/>
          </p:nvPr>
        </p:nvSpPr>
        <p:spPr>
          <a:xfrm>
            <a:off x="516255" y="410829"/>
            <a:ext cx="11134410" cy="1073123"/>
          </a:xfrm>
        </p:spPr>
        <p:txBody>
          <a:bodyPr vert="horz" lIns="0" tIns="0" rIns="0" bIns="0" rtlCol="0" anchor="t" anchorCtr="0">
            <a:normAutofit/>
          </a:bodyPr>
          <a:lstStyle>
            <a:lvl1pPr>
              <a:defRPr lang="en-US" dirty="0"/>
            </a:lvl1pPr>
          </a:lstStyle>
          <a:p>
            <a:pPr lvl="0"/>
            <a:r>
              <a:rPr lang="de-DE" dirty="0"/>
              <a:t>TITELMASTERFORMAT DURCH KLICKEN BEARBEITEN</a:t>
            </a:r>
            <a:endParaRPr lang="en-US" dirty="0"/>
          </a:p>
        </p:txBody>
      </p:sp>
      <p:sp>
        <p:nvSpPr>
          <p:cNvPr id="13" name="Textplatzhalter 12"/>
          <p:cNvSpPr>
            <a:spLocks noGrp="1"/>
          </p:cNvSpPr>
          <p:nvPr>
            <p:ph type="body" sz="quarter" idx="13" hasCustomPrompt="1"/>
          </p:nvPr>
        </p:nvSpPr>
        <p:spPr>
          <a:xfrm>
            <a:off x="516255" y="942477"/>
            <a:ext cx="11134410" cy="541475"/>
          </a:xfrm>
        </p:spPr>
        <p:txBody>
          <a:bodyPr lIns="10798" anchor="t" anchorCtr="0"/>
          <a:lstStyle>
            <a:lvl1pPr marL="0" indent="0">
              <a:buNone/>
              <a:defRPr>
                <a:solidFill>
                  <a:schemeClr val="tx1"/>
                </a:solidFill>
              </a:defRPr>
            </a:lvl1pPr>
          </a:lstStyle>
          <a:p>
            <a:r>
              <a:rPr lang="en-US" noProof="1">
                <a:latin typeface="Calibri Light" panose="020F0302020204030204" pitchFamily="34" charset="0"/>
              </a:rPr>
              <a:t>Enter your subheadline here</a:t>
            </a:r>
          </a:p>
        </p:txBody>
      </p:sp>
      <p:sp>
        <p:nvSpPr>
          <p:cNvPr id="14" name="Inhaltsplatzhalter 2"/>
          <p:cNvSpPr>
            <a:spLocks noGrp="1"/>
          </p:cNvSpPr>
          <p:nvPr>
            <p:ph idx="15"/>
          </p:nvPr>
        </p:nvSpPr>
        <p:spPr>
          <a:xfrm>
            <a:off x="516252" y="1483952"/>
            <a:ext cx="5324764" cy="4320000"/>
          </a:xfrm>
          <a:noFill/>
        </p:spPr>
        <p:txBody>
          <a:bodyPr/>
          <a:lstStyle>
            <a:lvl1pPr>
              <a:defRPr sz="2300">
                <a:solidFill>
                  <a:schemeClr val="tx1"/>
                </a:solidFill>
              </a:defRPr>
            </a:lvl1pPr>
            <a:lvl2pPr>
              <a:defRPr sz="2000">
                <a:solidFill>
                  <a:schemeClr val="tx1"/>
                </a:solidFill>
              </a:defRPr>
            </a:lvl2pPr>
            <a:lvl3pPr>
              <a:defRPr sz="1900">
                <a:solidFill>
                  <a:schemeClr val="tx1"/>
                </a:solidFill>
              </a:defRPr>
            </a:lvl3pPr>
            <a:lvl4pPr>
              <a:defRPr sz="1600">
                <a:solidFill>
                  <a:schemeClr val="tx1"/>
                </a:solidFill>
              </a:defRPr>
            </a:lvl4pPr>
            <a:lvl5pPr>
              <a:defRPr sz="1600">
                <a:solidFill>
                  <a:schemeClr val="tx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6"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17"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
        <p:nvSpPr>
          <p:cNvPr id="8" name="Bildplatzhalter 2"/>
          <p:cNvSpPr>
            <a:spLocks noGrp="1"/>
          </p:cNvSpPr>
          <p:nvPr>
            <p:ph type="pic" sz="quarter" idx="16"/>
          </p:nvPr>
        </p:nvSpPr>
        <p:spPr>
          <a:xfrm>
            <a:off x="6310803" y="1483952"/>
            <a:ext cx="5879612" cy="4320000"/>
          </a:xfrm>
          <a:solidFill>
            <a:schemeClr val="bg1">
              <a:lumMod val="85000"/>
            </a:schemeClr>
          </a:solidFill>
        </p:spPr>
        <p:txBody>
          <a:bodyPr/>
          <a:lstStyle>
            <a:lvl1pPr>
              <a:defRPr>
                <a:solidFill>
                  <a:schemeClr val="bg1">
                    <a:lumMod val="85000"/>
                  </a:schemeClr>
                </a:solidFill>
              </a:defRPr>
            </a:lvl1pPr>
          </a:lstStyle>
          <a:p>
            <a:endParaRPr lang="en-US"/>
          </a:p>
        </p:txBody>
      </p:sp>
    </p:spTree>
    <p:extLst>
      <p:ext uri="{BB962C8B-B14F-4D97-AF65-F5344CB8AC3E}">
        <p14:creationId xmlns:p14="http://schemas.microsoft.com/office/powerpoint/2010/main" val="1874814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6255" y="410829"/>
            <a:ext cx="11134410" cy="1073123"/>
          </a:xfrm>
        </p:spPr>
        <p:txBody>
          <a:bodyPr vert="horz" lIns="0" tIns="0" rIns="0" bIns="0" rtlCol="0" anchor="t" anchorCtr="0">
            <a:normAutofit/>
          </a:bodyPr>
          <a:lstStyle>
            <a:lvl1pPr>
              <a:defRPr lang="en-US" dirty="0"/>
            </a:lvl1pPr>
          </a:lstStyle>
          <a:p>
            <a:pPr lvl="0"/>
            <a:r>
              <a:rPr lang="de-DE" dirty="0"/>
              <a:t>TITELMASTERFORMAT DURCH KLICKEN BEARBEITEN</a:t>
            </a:r>
            <a:endParaRPr lang="en-US" dirty="0"/>
          </a:p>
        </p:txBody>
      </p:sp>
      <p:sp>
        <p:nvSpPr>
          <p:cNvPr id="6" name="Textplatzhalter 12"/>
          <p:cNvSpPr>
            <a:spLocks noGrp="1"/>
          </p:cNvSpPr>
          <p:nvPr>
            <p:ph type="body" sz="quarter" idx="13" hasCustomPrompt="1"/>
          </p:nvPr>
        </p:nvSpPr>
        <p:spPr>
          <a:xfrm>
            <a:off x="516253" y="942477"/>
            <a:ext cx="11133137" cy="541475"/>
          </a:xfrm>
        </p:spPr>
        <p:txBody>
          <a:bodyPr lIns="10798" anchor="t" anchorCtr="0"/>
          <a:lstStyle>
            <a:lvl1pPr marL="0" indent="0">
              <a:buNone/>
              <a:defRPr>
                <a:solidFill>
                  <a:schemeClr val="tx1"/>
                </a:solidFill>
              </a:defRPr>
            </a:lvl1pPr>
          </a:lstStyle>
          <a:p>
            <a:r>
              <a:rPr lang="en-US" noProof="1">
                <a:latin typeface="Calibri Light" panose="020F0302020204030204" pitchFamily="34" charset="0"/>
              </a:rPr>
              <a:t>Enter your subheadline here</a:t>
            </a:r>
          </a:p>
        </p:txBody>
      </p:sp>
      <p:sp>
        <p:nvSpPr>
          <p:cNvPr id="11"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12"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267910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9"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392910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2">
    <p:spTree>
      <p:nvGrpSpPr>
        <p:cNvPr id="1" name=""/>
        <p:cNvGrpSpPr/>
        <p:nvPr/>
      </p:nvGrpSpPr>
      <p:grpSpPr>
        <a:xfrm>
          <a:off x="0" y="0"/>
          <a:ext cx="0" cy="0"/>
          <a:chOff x="0" y="0"/>
          <a:chExt cx="0" cy="0"/>
        </a:xfrm>
      </p:grpSpPr>
      <p:sp>
        <p:nvSpPr>
          <p:cNvPr id="8" name="Fußzeilenplatzhalter 4"/>
          <p:cNvSpPr>
            <a:spLocks noGrp="1"/>
          </p:cNvSpPr>
          <p:nvPr>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9" name="Foliennummernplatzhalter 5"/>
          <p:cNvSpPr>
            <a:spLocks noGrp="1"/>
          </p:cNvSpPr>
          <p:nvPr>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Tree>
    <p:extLst>
      <p:ext uri="{BB962C8B-B14F-4D97-AF65-F5344CB8AC3E}">
        <p14:creationId xmlns:p14="http://schemas.microsoft.com/office/powerpoint/2010/main" val="3062000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47" name="Gruppieren 146"/>
          <p:cNvGrpSpPr/>
          <p:nvPr userDrawn="1"/>
        </p:nvGrpSpPr>
        <p:grpSpPr>
          <a:xfrm>
            <a:off x="-1585" y="-372424"/>
            <a:ext cx="12191999" cy="7224075"/>
            <a:chOff x="-1587" y="-372423"/>
            <a:chExt cx="12192000" cy="7224074"/>
          </a:xfrm>
        </p:grpSpPr>
        <p:grpSp>
          <p:nvGrpSpPr>
            <p:cNvPr id="146" name="Gruppieren 145"/>
            <p:cNvGrpSpPr/>
            <p:nvPr userDrawn="1"/>
          </p:nvGrpSpPr>
          <p:grpSpPr>
            <a:xfrm>
              <a:off x="8469852" y="-372423"/>
              <a:ext cx="3557487" cy="2031571"/>
              <a:chOff x="8469852" y="-372423"/>
              <a:chExt cx="3557487" cy="2031571"/>
            </a:xfrm>
          </p:grpSpPr>
          <p:grpSp>
            <p:nvGrpSpPr>
              <p:cNvPr id="143" name="Gruppieren 142"/>
              <p:cNvGrpSpPr/>
              <p:nvPr userDrawn="1"/>
            </p:nvGrpSpPr>
            <p:grpSpPr>
              <a:xfrm>
                <a:off x="9963722" y="-372423"/>
                <a:ext cx="2063617" cy="2031571"/>
                <a:chOff x="9963722" y="-372423"/>
                <a:chExt cx="2063617" cy="2031571"/>
              </a:xfrm>
            </p:grpSpPr>
            <p:sp>
              <p:nvSpPr>
                <p:cNvPr id="137" name="Rechteck 136"/>
                <p:cNvSpPr/>
                <p:nvPr userDrawn="1"/>
              </p:nvSpPr>
              <p:spPr>
                <a:xfrm>
                  <a:off x="10351275" y="0"/>
                  <a:ext cx="1676064" cy="1294816"/>
                </a:xfrm>
                <a:custGeom>
                  <a:avLst/>
                  <a:gdLst/>
                  <a:ahLst/>
                  <a:cxnLst/>
                  <a:rect l="l" t="t" r="r" b="b"/>
                  <a:pathLst>
                    <a:path w="1676064" h="1294816">
                      <a:moveTo>
                        <a:pt x="768328" y="1294665"/>
                      </a:moveTo>
                      <a:lnTo>
                        <a:pt x="768221" y="1294816"/>
                      </a:lnTo>
                      <a:lnTo>
                        <a:pt x="384220" y="1294741"/>
                      </a:lnTo>
                      <a:close/>
                      <a:moveTo>
                        <a:pt x="56" y="1294584"/>
                      </a:moveTo>
                      <a:lnTo>
                        <a:pt x="113" y="1294664"/>
                      </a:lnTo>
                      <a:lnTo>
                        <a:pt x="0" y="1294664"/>
                      </a:lnTo>
                      <a:close/>
                      <a:moveTo>
                        <a:pt x="908268" y="0"/>
                      </a:moveTo>
                      <a:lnTo>
                        <a:pt x="1676064" y="0"/>
                      </a:lnTo>
                      <a:lnTo>
                        <a:pt x="768385" y="1294584"/>
                      </a:lnTo>
                      <a:lnTo>
                        <a:pt x="384221" y="746988"/>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Flussdiagramm: Daten 6"/>
                <p:cNvSpPr/>
                <p:nvPr userDrawn="1"/>
              </p:nvSpPr>
              <p:spPr>
                <a:xfrm rot="14100000">
                  <a:off x="9263120" y="328179"/>
                  <a:ext cx="2031571" cy="630368"/>
                </a:xfrm>
                <a:custGeom>
                  <a:avLst/>
                  <a:gdLst/>
                  <a:ahLst/>
                  <a:cxnLst/>
                  <a:rect l="l" t="t" r="r" b="b"/>
                  <a:pathLst>
                    <a:path w="2031571" h="630368">
                      <a:moveTo>
                        <a:pt x="440695" y="990"/>
                      </a:moveTo>
                      <a:lnTo>
                        <a:pt x="220318" y="315588"/>
                      </a:lnTo>
                      <a:lnTo>
                        <a:pt x="440509" y="991"/>
                      </a:lnTo>
                      <a:close/>
                      <a:moveTo>
                        <a:pt x="99" y="630367"/>
                      </a:moveTo>
                      <a:lnTo>
                        <a:pt x="0" y="630368"/>
                      </a:lnTo>
                      <a:lnTo>
                        <a:pt x="65" y="630275"/>
                      </a:lnTo>
                      <a:close/>
                      <a:moveTo>
                        <a:pt x="2031571" y="0"/>
                      </a:moveTo>
                      <a:lnTo>
                        <a:pt x="1591184" y="628938"/>
                      </a:lnTo>
                      <a:lnTo>
                        <a:pt x="669011" y="629766"/>
                      </a:lnTo>
                      <a:lnTo>
                        <a:pt x="440794" y="991"/>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6" name="Flussdiagramm: Daten 6"/>
                <p:cNvSpPr/>
                <p:nvPr userDrawn="1"/>
              </p:nvSpPr>
              <p:spPr>
                <a:xfrm rot="7500000" flipH="1">
                  <a:off x="10466464" y="886437"/>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45" name="Gruppieren 144"/>
              <p:cNvGrpSpPr/>
              <p:nvPr userDrawn="1"/>
            </p:nvGrpSpPr>
            <p:grpSpPr>
              <a:xfrm>
                <a:off x="8469852" y="-203236"/>
                <a:ext cx="1164785" cy="1176456"/>
                <a:chOff x="8469852" y="-203236"/>
                <a:chExt cx="1164785" cy="1176456"/>
              </a:xfrm>
            </p:grpSpPr>
            <p:sp>
              <p:nvSpPr>
                <p:cNvPr id="142" name="Rechteck 141"/>
                <p:cNvSpPr/>
                <p:nvPr userDrawn="1"/>
              </p:nvSpPr>
              <p:spPr>
                <a:xfrm>
                  <a:off x="8711434" y="0"/>
                  <a:ext cx="923203" cy="777996"/>
                </a:xfrm>
                <a:custGeom>
                  <a:avLst/>
                  <a:gdLst/>
                  <a:ahLst/>
                  <a:cxnLst/>
                  <a:rect l="l" t="t" r="r" b="b"/>
                  <a:pathLst>
                    <a:path w="923203" h="777996">
                      <a:moveTo>
                        <a:pt x="377775" y="777921"/>
                      </a:moveTo>
                      <a:lnTo>
                        <a:pt x="377723" y="777996"/>
                      </a:lnTo>
                      <a:lnTo>
                        <a:pt x="188914" y="777959"/>
                      </a:lnTo>
                      <a:close/>
                      <a:moveTo>
                        <a:pt x="27" y="777881"/>
                      </a:moveTo>
                      <a:lnTo>
                        <a:pt x="55" y="777921"/>
                      </a:lnTo>
                      <a:lnTo>
                        <a:pt x="0" y="777921"/>
                      </a:lnTo>
                      <a:close/>
                      <a:moveTo>
                        <a:pt x="545748" y="0"/>
                      </a:moveTo>
                      <a:lnTo>
                        <a:pt x="923203" y="0"/>
                      </a:lnTo>
                      <a:lnTo>
                        <a:pt x="377803" y="777882"/>
                      </a:lnTo>
                      <a:lnTo>
                        <a:pt x="188915" y="50863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29" name="Flussdiagramm: Daten 6"/>
                <p:cNvSpPr/>
                <p:nvPr userDrawn="1"/>
              </p:nvSpPr>
              <p:spPr>
                <a:xfrm rot="14100000">
                  <a:off x="8036650" y="229966"/>
                  <a:ext cx="1176456" cy="310052"/>
                </a:xfrm>
                <a:custGeom>
                  <a:avLst/>
                  <a:gdLst/>
                  <a:ahLst/>
                  <a:cxnLst/>
                  <a:rect l="l" t="t" r="r" b="b"/>
                  <a:pathLst>
                    <a:path w="1176456" h="310052">
                      <a:moveTo>
                        <a:pt x="216683" y="598"/>
                      </a:moveTo>
                      <a:lnTo>
                        <a:pt x="108326" y="155280"/>
                      </a:lnTo>
                      <a:lnTo>
                        <a:pt x="216592" y="597"/>
                      </a:lnTo>
                      <a:close/>
                      <a:moveTo>
                        <a:pt x="49" y="310052"/>
                      </a:moveTo>
                      <a:lnTo>
                        <a:pt x="0" y="310052"/>
                      </a:lnTo>
                      <a:lnTo>
                        <a:pt x="32" y="310008"/>
                      </a:lnTo>
                      <a:close/>
                      <a:moveTo>
                        <a:pt x="1176456" y="0"/>
                      </a:moveTo>
                      <a:lnTo>
                        <a:pt x="959958" y="309190"/>
                      </a:lnTo>
                      <a:lnTo>
                        <a:pt x="328941" y="309757"/>
                      </a:lnTo>
                      <a:lnTo>
                        <a:pt x="216731" y="59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0" name="Flussdiagramm: Daten 6"/>
                <p:cNvSpPr/>
                <p:nvPr userDrawn="1"/>
              </p:nvSpPr>
              <p:spPr>
                <a:xfrm rot="7500000" flipH="1">
                  <a:off x="8768070" y="577201"/>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44" name="Gruppieren 143"/>
              <p:cNvGrpSpPr/>
              <p:nvPr userDrawn="1"/>
            </p:nvGrpSpPr>
            <p:grpSpPr>
              <a:xfrm>
                <a:off x="9790486" y="-254075"/>
                <a:ext cx="1139526" cy="1012205"/>
                <a:chOff x="9790486" y="-254075"/>
                <a:chExt cx="1139526" cy="1012205"/>
              </a:xfrm>
            </p:grpSpPr>
            <p:sp>
              <p:nvSpPr>
                <p:cNvPr id="139" name="Rechteck 138"/>
                <p:cNvSpPr/>
                <p:nvPr userDrawn="1"/>
              </p:nvSpPr>
              <p:spPr>
                <a:xfrm>
                  <a:off x="9913387" y="0"/>
                  <a:ext cx="1016625" cy="512124"/>
                </a:xfrm>
                <a:custGeom>
                  <a:avLst/>
                  <a:gdLst/>
                  <a:ahLst/>
                  <a:cxnLst/>
                  <a:rect l="l" t="t" r="r" b="b"/>
                  <a:pathLst>
                    <a:path w="1016625" h="512124">
                      <a:moveTo>
                        <a:pt x="657647" y="511994"/>
                      </a:moveTo>
                      <a:lnTo>
                        <a:pt x="657556" y="512124"/>
                      </a:lnTo>
                      <a:lnTo>
                        <a:pt x="328872" y="512059"/>
                      </a:lnTo>
                      <a:close/>
                      <a:moveTo>
                        <a:pt x="48" y="511925"/>
                      </a:moveTo>
                      <a:lnTo>
                        <a:pt x="96" y="511994"/>
                      </a:lnTo>
                      <a:lnTo>
                        <a:pt x="0" y="511994"/>
                      </a:lnTo>
                      <a:close/>
                      <a:moveTo>
                        <a:pt x="359187" y="0"/>
                      </a:moveTo>
                      <a:lnTo>
                        <a:pt x="1016625" y="0"/>
                      </a:lnTo>
                      <a:lnTo>
                        <a:pt x="657696" y="511925"/>
                      </a:lnTo>
                      <a:lnTo>
                        <a:pt x="328872" y="43212"/>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3" name="Flussdiagramm: Daten 6"/>
                <p:cNvSpPr/>
                <p:nvPr userDrawn="1"/>
              </p:nvSpPr>
              <p:spPr>
                <a:xfrm rot="14100000">
                  <a:off x="9553938" y="-17527"/>
                  <a:ext cx="1012205" cy="539109"/>
                </a:xfrm>
                <a:custGeom>
                  <a:avLst/>
                  <a:gdLst/>
                  <a:ahLst/>
                  <a:cxnLst/>
                  <a:rect l="l" t="t" r="r" b="b"/>
                  <a:pathLst>
                    <a:path w="1012205" h="539109">
                      <a:moveTo>
                        <a:pt x="377213" y="396"/>
                      </a:moveTo>
                      <a:lnTo>
                        <a:pt x="188581" y="269674"/>
                      </a:lnTo>
                      <a:lnTo>
                        <a:pt x="377052" y="396"/>
                      </a:lnTo>
                      <a:close/>
                      <a:moveTo>
                        <a:pt x="86" y="539109"/>
                      </a:moveTo>
                      <a:lnTo>
                        <a:pt x="0" y="539109"/>
                      </a:lnTo>
                      <a:lnTo>
                        <a:pt x="57" y="539030"/>
                      </a:lnTo>
                      <a:close/>
                      <a:moveTo>
                        <a:pt x="1012205" y="0"/>
                      </a:moveTo>
                      <a:lnTo>
                        <a:pt x="635116" y="538539"/>
                      </a:lnTo>
                      <a:lnTo>
                        <a:pt x="572637" y="538595"/>
                      </a:lnTo>
                      <a:lnTo>
                        <a:pt x="377297" y="396"/>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4" name="Flussdiagramm: Daten 6"/>
                <p:cNvSpPr/>
                <p:nvPr userDrawn="1"/>
              </p:nvSpPr>
              <p:spPr>
                <a:xfrm rot="7500000" flipH="1">
                  <a:off x="10011983" y="162573"/>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sp>
          <p:nvSpPr>
            <p:cNvPr id="10" name="Rechteck 9"/>
            <p:cNvSpPr/>
            <p:nvPr userDrawn="1"/>
          </p:nvSpPr>
          <p:spPr>
            <a:xfrm>
              <a:off x="-1587" y="1"/>
              <a:ext cx="12192000" cy="6851650"/>
            </a:xfrm>
            <a:prstGeom prst="rect">
              <a:avLst/>
            </a:prstGeom>
            <a:gradFill>
              <a:gsLst>
                <a:gs pos="13000">
                  <a:schemeClr val="bg1"/>
                </a:gs>
                <a:gs pos="100000">
                  <a:schemeClr val="bg1">
                    <a:alpha val="58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a:t>
              </a:r>
            </a:p>
          </p:txBody>
        </p:sp>
      </p:grpSp>
      <p:sp>
        <p:nvSpPr>
          <p:cNvPr id="5" name="Fußzeilenplatzhalter 4"/>
          <p:cNvSpPr>
            <a:spLocks noGrp="1"/>
          </p:cNvSpPr>
          <p:nvPr userDrawn="1">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6" name="Foliennummernplatzhalter 5"/>
          <p:cNvSpPr>
            <a:spLocks noGrp="1"/>
          </p:cNvSpPr>
          <p:nvPr userDrawn="1">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
        <p:nvSpPr>
          <p:cNvPr id="2" name="Titelplatzhalter 1"/>
          <p:cNvSpPr>
            <a:spLocks noGrp="1"/>
          </p:cNvSpPr>
          <p:nvPr userDrawn="1">
            <p:ph type="title"/>
          </p:nvPr>
        </p:nvSpPr>
        <p:spPr>
          <a:xfrm>
            <a:off x="516255" y="410829"/>
            <a:ext cx="11134410" cy="1073123"/>
          </a:xfrm>
          <a:prstGeom prst="rect">
            <a:avLst/>
          </a:prstGeom>
        </p:spPr>
        <p:txBody>
          <a:bodyPr vert="horz" lIns="0" tIns="0" rIns="0" bIns="0" rtlCol="0" anchor="t" anchorCtr="0">
            <a:normAutofit/>
          </a:bodyPr>
          <a:lstStyle/>
          <a:p>
            <a:pPr lvl="0"/>
            <a:r>
              <a:rPr lang="de-DE" dirty="0"/>
              <a:t>TITELMASTERFORMAT DURCH KLICKEN BEARBEITEN</a:t>
            </a:r>
            <a:endParaRPr lang="en-US" dirty="0"/>
          </a:p>
        </p:txBody>
      </p:sp>
      <p:sp>
        <p:nvSpPr>
          <p:cNvPr id="3" name="Textplatzhalter 2"/>
          <p:cNvSpPr>
            <a:spLocks noGrp="1"/>
          </p:cNvSpPr>
          <p:nvPr userDrawn="1">
            <p:ph type="body" idx="1"/>
          </p:nvPr>
        </p:nvSpPr>
        <p:spPr>
          <a:xfrm>
            <a:off x="516255" y="1483952"/>
            <a:ext cx="11134410" cy="4321536"/>
          </a:xfrm>
          <a:prstGeom prst="rect">
            <a:avLst/>
          </a:prstGeom>
        </p:spPr>
        <p:txBody>
          <a:bodyPr vert="horz" lIns="10798"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18722201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01" r:id="rId3"/>
    <p:sldLayoutId id="2147483709" r:id="rId4"/>
    <p:sldLayoutId id="2147483710" r:id="rId5"/>
    <p:sldLayoutId id="2147483681" r:id="rId6"/>
    <p:sldLayoutId id="2147483679" r:id="rId7"/>
    <p:sldLayoutId id="2147483680" r:id="rId8"/>
    <p:sldLayoutId id="2147483734" r:id="rId9"/>
    <p:sldLayoutId id="2147483689" r:id="rId10"/>
    <p:sldLayoutId id="2147483746"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7" rtl="0" eaLnBrk="1" latinLnBrk="0" hangingPunct="1">
        <a:spcBef>
          <a:spcPct val="0"/>
        </a:spcBef>
        <a:buNone/>
        <a:defRPr lang="en-US" sz="3600" b="0" kern="1200" dirty="0">
          <a:solidFill>
            <a:schemeClr val="tx1"/>
          </a:solidFill>
          <a:latin typeface="+mj-lt"/>
          <a:ea typeface="+mj-ea"/>
          <a:cs typeface="+mj-cs"/>
        </a:defRPr>
      </a:lvl1pPr>
    </p:titleStyle>
    <p:body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tx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tx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tx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127" rtl="0" eaLnBrk="1" latinLnBrk="0" hangingPunct="1">
        <a:defRPr sz="1900" kern="1200">
          <a:solidFill>
            <a:schemeClr val="tx1"/>
          </a:solidFill>
          <a:latin typeface="+mn-lt"/>
          <a:ea typeface="+mn-ea"/>
          <a:cs typeface="+mn-cs"/>
        </a:defRPr>
      </a:lvl1pPr>
      <a:lvl2pPr marL="457064" algn="l" defTabSz="914127" rtl="0" eaLnBrk="1" latinLnBrk="0" hangingPunct="1">
        <a:defRPr sz="1900" kern="1200">
          <a:solidFill>
            <a:schemeClr val="tx1"/>
          </a:solidFill>
          <a:latin typeface="+mn-lt"/>
          <a:ea typeface="+mn-ea"/>
          <a:cs typeface="+mn-cs"/>
        </a:defRPr>
      </a:lvl2pPr>
      <a:lvl3pPr marL="914127" algn="l" defTabSz="914127" rtl="0" eaLnBrk="1" latinLnBrk="0" hangingPunct="1">
        <a:defRPr sz="1900" kern="1200">
          <a:solidFill>
            <a:schemeClr val="tx1"/>
          </a:solidFill>
          <a:latin typeface="+mn-lt"/>
          <a:ea typeface="+mn-ea"/>
          <a:cs typeface="+mn-cs"/>
        </a:defRPr>
      </a:lvl3pPr>
      <a:lvl4pPr marL="1371190" algn="l" defTabSz="914127" rtl="0" eaLnBrk="1" latinLnBrk="0" hangingPunct="1">
        <a:defRPr sz="1900" kern="1200">
          <a:solidFill>
            <a:schemeClr val="tx1"/>
          </a:solidFill>
          <a:latin typeface="+mn-lt"/>
          <a:ea typeface="+mn-ea"/>
          <a:cs typeface="+mn-cs"/>
        </a:defRPr>
      </a:lvl4pPr>
      <a:lvl5pPr marL="1828252" algn="l" defTabSz="914127" rtl="0" eaLnBrk="1" latinLnBrk="0" hangingPunct="1">
        <a:defRPr sz="1900" kern="1200">
          <a:solidFill>
            <a:schemeClr val="tx1"/>
          </a:solidFill>
          <a:latin typeface="+mn-lt"/>
          <a:ea typeface="+mn-ea"/>
          <a:cs typeface="+mn-cs"/>
        </a:defRPr>
      </a:lvl5pPr>
      <a:lvl6pPr marL="2285314" algn="l" defTabSz="914127" rtl="0" eaLnBrk="1" latinLnBrk="0" hangingPunct="1">
        <a:defRPr sz="1900" kern="1200">
          <a:solidFill>
            <a:schemeClr val="tx1"/>
          </a:solidFill>
          <a:latin typeface="+mn-lt"/>
          <a:ea typeface="+mn-ea"/>
          <a:cs typeface="+mn-cs"/>
        </a:defRPr>
      </a:lvl6pPr>
      <a:lvl7pPr marL="2742378" algn="l" defTabSz="914127" rtl="0" eaLnBrk="1" latinLnBrk="0" hangingPunct="1">
        <a:defRPr sz="1900" kern="1200">
          <a:solidFill>
            <a:schemeClr val="tx1"/>
          </a:solidFill>
          <a:latin typeface="+mn-lt"/>
          <a:ea typeface="+mn-ea"/>
          <a:cs typeface="+mn-cs"/>
        </a:defRPr>
      </a:lvl7pPr>
      <a:lvl8pPr marL="3199440" algn="l" defTabSz="914127" rtl="0" eaLnBrk="1" latinLnBrk="0" hangingPunct="1">
        <a:defRPr sz="1900" kern="1200">
          <a:solidFill>
            <a:schemeClr val="tx1"/>
          </a:solidFill>
          <a:latin typeface="+mn-lt"/>
          <a:ea typeface="+mn-ea"/>
          <a:cs typeface="+mn-cs"/>
        </a:defRPr>
      </a:lvl8pPr>
      <a:lvl9pPr marL="3656504" algn="l" defTabSz="91412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36" name="Gruppieren 135"/>
          <p:cNvGrpSpPr/>
          <p:nvPr userDrawn="1"/>
        </p:nvGrpSpPr>
        <p:grpSpPr>
          <a:xfrm>
            <a:off x="-1585" y="-372424"/>
            <a:ext cx="12191999" cy="7224075"/>
            <a:chOff x="-1587" y="-372423"/>
            <a:chExt cx="12192000" cy="7224074"/>
          </a:xfrm>
        </p:grpSpPr>
        <p:grpSp>
          <p:nvGrpSpPr>
            <p:cNvPr id="137" name="Gruppieren 136"/>
            <p:cNvGrpSpPr/>
            <p:nvPr userDrawn="1"/>
          </p:nvGrpSpPr>
          <p:grpSpPr>
            <a:xfrm>
              <a:off x="8469852" y="-372423"/>
              <a:ext cx="3557487" cy="2031571"/>
              <a:chOff x="8469852" y="-372423"/>
              <a:chExt cx="3557487" cy="2031571"/>
            </a:xfrm>
          </p:grpSpPr>
          <p:grpSp>
            <p:nvGrpSpPr>
              <p:cNvPr id="139" name="Gruppieren 138"/>
              <p:cNvGrpSpPr/>
              <p:nvPr userDrawn="1"/>
            </p:nvGrpSpPr>
            <p:grpSpPr>
              <a:xfrm>
                <a:off x="9963722" y="-372423"/>
                <a:ext cx="2063617" cy="2031571"/>
                <a:chOff x="9963722" y="-372423"/>
                <a:chExt cx="2063617" cy="2031571"/>
              </a:xfrm>
            </p:grpSpPr>
            <p:sp>
              <p:nvSpPr>
                <p:cNvPr id="148" name="Rechteck 136"/>
                <p:cNvSpPr/>
                <p:nvPr userDrawn="1"/>
              </p:nvSpPr>
              <p:spPr>
                <a:xfrm>
                  <a:off x="10351275" y="0"/>
                  <a:ext cx="1676064" cy="1294816"/>
                </a:xfrm>
                <a:custGeom>
                  <a:avLst/>
                  <a:gdLst/>
                  <a:ahLst/>
                  <a:cxnLst/>
                  <a:rect l="l" t="t" r="r" b="b"/>
                  <a:pathLst>
                    <a:path w="1676064" h="1294816">
                      <a:moveTo>
                        <a:pt x="768328" y="1294665"/>
                      </a:moveTo>
                      <a:lnTo>
                        <a:pt x="768221" y="1294816"/>
                      </a:lnTo>
                      <a:lnTo>
                        <a:pt x="384220" y="1294741"/>
                      </a:lnTo>
                      <a:close/>
                      <a:moveTo>
                        <a:pt x="56" y="1294584"/>
                      </a:moveTo>
                      <a:lnTo>
                        <a:pt x="113" y="1294664"/>
                      </a:lnTo>
                      <a:lnTo>
                        <a:pt x="0" y="1294664"/>
                      </a:lnTo>
                      <a:close/>
                      <a:moveTo>
                        <a:pt x="908268" y="0"/>
                      </a:moveTo>
                      <a:lnTo>
                        <a:pt x="1676064" y="0"/>
                      </a:lnTo>
                      <a:lnTo>
                        <a:pt x="768385" y="1294584"/>
                      </a:lnTo>
                      <a:lnTo>
                        <a:pt x="384221" y="746988"/>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Flussdiagramm: Daten 6"/>
                <p:cNvSpPr/>
                <p:nvPr userDrawn="1"/>
              </p:nvSpPr>
              <p:spPr>
                <a:xfrm rot="14100000">
                  <a:off x="9263120" y="328179"/>
                  <a:ext cx="2031571" cy="630368"/>
                </a:xfrm>
                <a:custGeom>
                  <a:avLst/>
                  <a:gdLst/>
                  <a:ahLst/>
                  <a:cxnLst/>
                  <a:rect l="l" t="t" r="r" b="b"/>
                  <a:pathLst>
                    <a:path w="2031571" h="630368">
                      <a:moveTo>
                        <a:pt x="440695" y="990"/>
                      </a:moveTo>
                      <a:lnTo>
                        <a:pt x="220318" y="315588"/>
                      </a:lnTo>
                      <a:lnTo>
                        <a:pt x="440509" y="991"/>
                      </a:lnTo>
                      <a:close/>
                      <a:moveTo>
                        <a:pt x="99" y="630367"/>
                      </a:moveTo>
                      <a:lnTo>
                        <a:pt x="0" y="630368"/>
                      </a:lnTo>
                      <a:lnTo>
                        <a:pt x="65" y="630275"/>
                      </a:lnTo>
                      <a:close/>
                      <a:moveTo>
                        <a:pt x="2031571" y="0"/>
                      </a:moveTo>
                      <a:lnTo>
                        <a:pt x="1591184" y="628938"/>
                      </a:lnTo>
                      <a:lnTo>
                        <a:pt x="669011" y="629766"/>
                      </a:lnTo>
                      <a:lnTo>
                        <a:pt x="440794" y="991"/>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0" name="Flussdiagramm: Daten 6"/>
                <p:cNvSpPr/>
                <p:nvPr userDrawn="1"/>
              </p:nvSpPr>
              <p:spPr>
                <a:xfrm rot="7500000" flipH="1">
                  <a:off x="10466464" y="886437"/>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40" name="Gruppieren 139"/>
              <p:cNvGrpSpPr/>
              <p:nvPr userDrawn="1"/>
            </p:nvGrpSpPr>
            <p:grpSpPr>
              <a:xfrm>
                <a:off x="8469852" y="-203236"/>
                <a:ext cx="1164785" cy="1176456"/>
                <a:chOff x="8469852" y="-203236"/>
                <a:chExt cx="1164785" cy="1176456"/>
              </a:xfrm>
            </p:grpSpPr>
            <p:sp>
              <p:nvSpPr>
                <p:cNvPr id="145" name="Rechteck 141"/>
                <p:cNvSpPr/>
                <p:nvPr userDrawn="1"/>
              </p:nvSpPr>
              <p:spPr>
                <a:xfrm>
                  <a:off x="8711434" y="0"/>
                  <a:ext cx="923203" cy="777996"/>
                </a:xfrm>
                <a:custGeom>
                  <a:avLst/>
                  <a:gdLst/>
                  <a:ahLst/>
                  <a:cxnLst/>
                  <a:rect l="l" t="t" r="r" b="b"/>
                  <a:pathLst>
                    <a:path w="923203" h="777996">
                      <a:moveTo>
                        <a:pt x="377775" y="777921"/>
                      </a:moveTo>
                      <a:lnTo>
                        <a:pt x="377723" y="777996"/>
                      </a:lnTo>
                      <a:lnTo>
                        <a:pt x="188914" y="777959"/>
                      </a:lnTo>
                      <a:close/>
                      <a:moveTo>
                        <a:pt x="27" y="777881"/>
                      </a:moveTo>
                      <a:lnTo>
                        <a:pt x="55" y="777921"/>
                      </a:lnTo>
                      <a:lnTo>
                        <a:pt x="0" y="777921"/>
                      </a:lnTo>
                      <a:close/>
                      <a:moveTo>
                        <a:pt x="545748" y="0"/>
                      </a:moveTo>
                      <a:lnTo>
                        <a:pt x="923203" y="0"/>
                      </a:lnTo>
                      <a:lnTo>
                        <a:pt x="377803" y="777882"/>
                      </a:lnTo>
                      <a:lnTo>
                        <a:pt x="188915" y="50863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46" name="Flussdiagramm: Daten 6"/>
                <p:cNvSpPr/>
                <p:nvPr userDrawn="1"/>
              </p:nvSpPr>
              <p:spPr>
                <a:xfrm rot="14100000">
                  <a:off x="8036650" y="229966"/>
                  <a:ext cx="1176456" cy="310052"/>
                </a:xfrm>
                <a:custGeom>
                  <a:avLst/>
                  <a:gdLst/>
                  <a:ahLst/>
                  <a:cxnLst/>
                  <a:rect l="l" t="t" r="r" b="b"/>
                  <a:pathLst>
                    <a:path w="1176456" h="310052">
                      <a:moveTo>
                        <a:pt x="216683" y="598"/>
                      </a:moveTo>
                      <a:lnTo>
                        <a:pt x="108326" y="155280"/>
                      </a:lnTo>
                      <a:lnTo>
                        <a:pt x="216592" y="597"/>
                      </a:lnTo>
                      <a:close/>
                      <a:moveTo>
                        <a:pt x="49" y="310052"/>
                      </a:moveTo>
                      <a:lnTo>
                        <a:pt x="0" y="310052"/>
                      </a:lnTo>
                      <a:lnTo>
                        <a:pt x="32" y="310008"/>
                      </a:lnTo>
                      <a:close/>
                      <a:moveTo>
                        <a:pt x="1176456" y="0"/>
                      </a:moveTo>
                      <a:lnTo>
                        <a:pt x="959958" y="309190"/>
                      </a:lnTo>
                      <a:lnTo>
                        <a:pt x="328941" y="309757"/>
                      </a:lnTo>
                      <a:lnTo>
                        <a:pt x="216731" y="59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7" name="Flussdiagramm: Daten 6"/>
                <p:cNvSpPr/>
                <p:nvPr userDrawn="1"/>
              </p:nvSpPr>
              <p:spPr>
                <a:xfrm rot="7500000" flipH="1">
                  <a:off x="8768070" y="577201"/>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41" name="Gruppieren 140"/>
              <p:cNvGrpSpPr/>
              <p:nvPr userDrawn="1"/>
            </p:nvGrpSpPr>
            <p:grpSpPr>
              <a:xfrm>
                <a:off x="9790486" y="-254075"/>
                <a:ext cx="1139526" cy="1012205"/>
                <a:chOff x="9790486" y="-254075"/>
                <a:chExt cx="1139526" cy="1012205"/>
              </a:xfrm>
            </p:grpSpPr>
            <p:sp>
              <p:nvSpPr>
                <p:cNvPr id="142" name="Rechteck 138"/>
                <p:cNvSpPr/>
                <p:nvPr userDrawn="1"/>
              </p:nvSpPr>
              <p:spPr>
                <a:xfrm>
                  <a:off x="9913387" y="0"/>
                  <a:ext cx="1016625" cy="512124"/>
                </a:xfrm>
                <a:custGeom>
                  <a:avLst/>
                  <a:gdLst/>
                  <a:ahLst/>
                  <a:cxnLst/>
                  <a:rect l="l" t="t" r="r" b="b"/>
                  <a:pathLst>
                    <a:path w="1016625" h="512124">
                      <a:moveTo>
                        <a:pt x="657647" y="511994"/>
                      </a:moveTo>
                      <a:lnTo>
                        <a:pt x="657556" y="512124"/>
                      </a:lnTo>
                      <a:lnTo>
                        <a:pt x="328872" y="512059"/>
                      </a:lnTo>
                      <a:close/>
                      <a:moveTo>
                        <a:pt x="48" y="511925"/>
                      </a:moveTo>
                      <a:lnTo>
                        <a:pt x="96" y="511994"/>
                      </a:lnTo>
                      <a:lnTo>
                        <a:pt x="0" y="511994"/>
                      </a:lnTo>
                      <a:close/>
                      <a:moveTo>
                        <a:pt x="359187" y="0"/>
                      </a:moveTo>
                      <a:lnTo>
                        <a:pt x="1016625" y="0"/>
                      </a:lnTo>
                      <a:lnTo>
                        <a:pt x="657696" y="511925"/>
                      </a:lnTo>
                      <a:lnTo>
                        <a:pt x="328872" y="43212"/>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43" name="Flussdiagramm: Daten 6"/>
                <p:cNvSpPr/>
                <p:nvPr userDrawn="1"/>
              </p:nvSpPr>
              <p:spPr>
                <a:xfrm rot="14100000">
                  <a:off x="9553938" y="-17527"/>
                  <a:ext cx="1012205" cy="539109"/>
                </a:xfrm>
                <a:custGeom>
                  <a:avLst/>
                  <a:gdLst/>
                  <a:ahLst/>
                  <a:cxnLst/>
                  <a:rect l="l" t="t" r="r" b="b"/>
                  <a:pathLst>
                    <a:path w="1012205" h="539109">
                      <a:moveTo>
                        <a:pt x="377213" y="396"/>
                      </a:moveTo>
                      <a:lnTo>
                        <a:pt x="188581" y="269674"/>
                      </a:lnTo>
                      <a:lnTo>
                        <a:pt x="377052" y="396"/>
                      </a:lnTo>
                      <a:close/>
                      <a:moveTo>
                        <a:pt x="86" y="539109"/>
                      </a:moveTo>
                      <a:lnTo>
                        <a:pt x="0" y="539109"/>
                      </a:lnTo>
                      <a:lnTo>
                        <a:pt x="57" y="539030"/>
                      </a:lnTo>
                      <a:close/>
                      <a:moveTo>
                        <a:pt x="1012205" y="0"/>
                      </a:moveTo>
                      <a:lnTo>
                        <a:pt x="635116" y="538539"/>
                      </a:lnTo>
                      <a:lnTo>
                        <a:pt x="572637" y="538595"/>
                      </a:lnTo>
                      <a:lnTo>
                        <a:pt x="377297" y="396"/>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4" name="Flussdiagramm: Daten 6"/>
                <p:cNvSpPr/>
                <p:nvPr userDrawn="1"/>
              </p:nvSpPr>
              <p:spPr>
                <a:xfrm rot="7500000" flipH="1">
                  <a:off x="10011983" y="162573"/>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sp>
          <p:nvSpPr>
            <p:cNvPr id="138" name="Rechteck 137"/>
            <p:cNvSpPr/>
            <p:nvPr userDrawn="1"/>
          </p:nvSpPr>
          <p:spPr>
            <a:xfrm>
              <a:off x="-1587" y="1"/>
              <a:ext cx="12192000" cy="6851650"/>
            </a:xfrm>
            <a:prstGeom prst="rect">
              <a:avLst/>
            </a:prstGeom>
            <a:gradFill>
              <a:gsLst>
                <a:gs pos="13000">
                  <a:schemeClr val="bg1"/>
                </a:gs>
                <a:gs pos="100000">
                  <a:schemeClr val="bg1">
                    <a:alpha val="58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a:t>
              </a:r>
            </a:p>
          </p:txBody>
        </p:sp>
      </p:grpSp>
      <p:sp>
        <p:nvSpPr>
          <p:cNvPr id="5" name="Fußzeilenplatzhalter 4"/>
          <p:cNvSpPr>
            <a:spLocks noGrp="1"/>
          </p:cNvSpPr>
          <p:nvPr userDrawn="1">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tx1"/>
                </a:solidFill>
                <a:latin typeface="Calibri Light" panose="020F0302020204030204" pitchFamily="34" charset="0"/>
              </a:defRPr>
            </a:lvl1pPr>
          </a:lstStyle>
          <a:p>
            <a:r>
              <a:rPr lang="en-US"/>
              <a:t>Enter your footer text here</a:t>
            </a:r>
            <a:endParaRPr lang="en-US" dirty="0"/>
          </a:p>
        </p:txBody>
      </p:sp>
      <p:sp>
        <p:nvSpPr>
          <p:cNvPr id="6" name="Foliennummernplatzhalter 5"/>
          <p:cNvSpPr>
            <a:spLocks noGrp="1"/>
          </p:cNvSpPr>
          <p:nvPr userDrawn="1">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tx1"/>
                </a:solidFill>
              </a:defRPr>
            </a:lvl1pPr>
          </a:lstStyle>
          <a:p>
            <a:fld id="{75A4F164-3A46-4CEE-A25C-CA523D5E42F3}" type="slidenum">
              <a:rPr lang="en-US" smtClean="0"/>
              <a:pPr/>
              <a:t>‹#›</a:t>
            </a:fld>
            <a:endParaRPr lang="en-US" dirty="0"/>
          </a:p>
        </p:txBody>
      </p:sp>
      <p:sp>
        <p:nvSpPr>
          <p:cNvPr id="3" name="Textplatzhalter 2"/>
          <p:cNvSpPr>
            <a:spLocks noGrp="1"/>
          </p:cNvSpPr>
          <p:nvPr userDrawn="1">
            <p:ph type="body" idx="1"/>
          </p:nvPr>
        </p:nvSpPr>
        <p:spPr>
          <a:xfrm>
            <a:off x="516255" y="1483952"/>
            <a:ext cx="11134410" cy="4321536"/>
          </a:xfrm>
          <a:prstGeom prst="rect">
            <a:avLst/>
          </a:prstGeom>
        </p:spPr>
        <p:txBody>
          <a:bodyPr vert="horz" lIns="10798"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platzhalter 1"/>
          <p:cNvSpPr>
            <a:spLocks noGrp="1"/>
          </p:cNvSpPr>
          <p:nvPr userDrawn="1">
            <p:ph type="title"/>
          </p:nvPr>
        </p:nvSpPr>
        <p:spPr>
          <a:xfrm>
            <a:off x="516255" y="410829"/>
            <a:ext cx="11134410" cy="1073123"/>
          </a:xfrm>
          <a:prstGeom prst="rect">
            <a:avLst/>
          </a:prstGeom>
        </p:spPr>
        <p:txBody>
          <a:bodyPr vert="horz" lIns="0" tIns="0" rIns="0" bIns="0" rtlCol="0" anchor="t" anchorCtr="0">
            <a:normAutofit/>
          </a:bodyPr>
          <a:lstStyle/>
          <a:p>
            <a:pPr lvl="0"/>
            <a:r>
              <a:rPr lang="de-DE" dirty="0"/>
              <a:t>TITELMASTERFORMAT DURCH KLICKEN BEARBEITEN</a:t>
            </a:r>
            <a:endParaRPr lang="en-US" dirty="0"/>
          </a:p>
        </p:txBody>
      </p:sp>
    </p:spTree>
    <p:extLst>
      <p:ext uri="{BB962C8B-B14F-4D97-AF65-F5344CB8AC3E}">
        <p14:creationId xmlns:p14="http://schemas.microsoft.com/office/powerpoint/2010/main" val="231328724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7" rtl="0" eaLnBrk="1" latinLnBrk="0" hangingPunct="1">
        <a:spcBef>
          <a:spcPct val="0"/>
        </a:spcBef>
        <a:buNone/>
        <a:defRPr lang="en-US" sz="3600" b="0" kern="1200" dirty="0">
          <a:solidFill>
            <a:schemeClr val="tx1"/>
          </a:solidFill>
          <a:latin typeface="+mj-lt"/>
          <a:ea typeface="+mj-ea"/>
          <a:cs typeface="+mj-cs"/>
        </a:defRPr>
      </a:lvl1pPr>
    </p:titleStyle>
    <p:body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tx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tx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tx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tx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127" rtl="0" eaLnBrk="1" latinLnBrk="0" hangingPunct="1">
        <a:defRPr sz="1900" kern="1200">
          <a:solidFill>
            <a:schemeClr val="tx1"/>
          </a:solidFill>
          <a:latin typeface="+mn-lt"/>
          <a:ea typeface="+mn-ea"/>
          <a:cs typeface="+mn-cs"/>
        </a:defRPr>
      </a:lvl1pPr>
      <a:lvl2pPr marL="457064" algn="l" defTabSz="914127" rtl="0" eaLnBrk="1" latinLnBrk="0" hangingPunct="1">
        <a:defRPr sz="1900" kern="1200">
          <a:solidFill>
            <a:schemeClr val="tx1"/>
          </a:solidFill>
          <a:latin typeface="+mn-lt"/>
          <a:ea typeface="+mn-ea"/>
          <a:cs typeface="+mn-cs"/>
        </a:defRPr>
      </a:lvl2pPr>
      <a:lvl3pPr marL="914127" algn="l" defTabSz="914127" rtl="0" eaLnBrk="1" latinLnBrk="0" hangingPunct="1">
        <a:defRPr sz="1900" kern="1200">
          <a:solidFill>
            <a:schemeClr val="tx1"/>
          </a:solidFill>
          <a:latin typeface="+mn-lt"/>
          <a:ea typeface="+mn-ea"/>
          <a:cs typeface="+mn-cs"/>
        </a:defRPr>
      </a:lvl3pPr>
      <a:lvl4pPr marL="1371190" algn="l" defTabSz="914127" rtl="0" eaLnBrk="1" latinLnBrk="0" hangingPunct="1">
        <a:defRPr sz="1900" kern="1200">
          <a:solidFill>
            <a:schemeClr val="tx1"/>
          </a:solidFill>
          <a:latin typeface="+mn-lt"/>
          <a:ea typeface="+mn-ea"/>
          <a:cs typeface="+mn-cs"/>
        </a:defRPr>
      </a:lvl4pPr>
      <a:lvl5pPr marL="1828252" algn="l" defTabSz="914127" rtl="0" eaLnBrk="1" latinLnBrk="0" hangingPunct="1">
        <a:defRPr sz="1900" kern="1200">
          <a:solidFill>
            <a:schemeClr val="tx1"/>
          </a:solidFill>
          <a:latin typeface="+mn-lt"/>
          <a:ea typeface="+mn-ea"/>
          <a:cs typeface="+mn-cs"/>
        </a:defRPr>
      </a:lvl5pPr>
      <a:lvl6pPr marL="2285314" algn="l" defTabSz="914127" rtl="0" eaLnBrk="1" latinLnBrk="0" hangingPunct="1">
        <a:defRPr sz="1900" kern="1200">
          <a:solidFill>
            <a:schemeClr val="tx1"/>
          </a:solidFill>
          <a:latin typeface="+mn-lt"/>
          <a:ea typeface="+mn-ea"/>
          <a:cs typeface="+mn-cs"/>
        </a:defRPr>
      </a:lvl6pPr>
      <a:lvl7pPr marL="2742378" algn="l" defTabSz="914127" rtl="0" eaLnBrk="1" latinLnBrk="0" hangingPunct="1">
        <a:defRPr sz="1900" kern="1200">
          <a:solidFill>
            <a:schemeClr val="tx1"/>
          </a:solidFill>
          <a:latin typeface="+mn-lt"/>
          <a:ea typeface="+mn-ea"/>
          <a:cs typeface="+mn-cs"/>
        </a:defRPr>
      </a:lvl7pPr>
      <a:lvl8pPr marL="3199440" algn="l" defTabSz="914127" rtl="0" eaLnBrk="1" latinLnBrk="0" hangingPunct="1">
        <a:defRPr sz="1900" kern="1200">
          <a:solidFill>
            <a:schemeClr val="tx1"/>
          </a:solidFill>
          <a:latin typeface="+mn-lt"/>
          <a:ea typeface="+mn-ea"/>
          <a:cs typeface="+mn-cs"/>
        </a:defRPr>
      </a:lvl8pPr>
      <a:lvl9pPr marL="3656504" algn="l" defTabSz="914127"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24" name="Gruppieren 123"/>
          <p:cNvGrpSpPr/>
          <p:nvPr userDrawn="1"/>
        </p:nvGrpSpPr>
        <p:grpSpPr>
          <a:xfrm>
            <a:off x="-1585" y="-372424"/>
            <a:ext cx="12191999" cy="7224075"/>
            <a:chOff x="-1587" y="-372423"/>
            <a:chExt cx="12192000" cy="7224074"/>
          </a:xfrm>
        </p:grpSpPr>
        <p:grpSp>
          <p:nvGrpSpPr>
            <p:cNvPr id="125" name="Gruppieren 124"/>
            <p:cNvGrpSpPr/>
            <p:nvPr userDrawn="1"/>
          </p:nvGrpSpPr>
          <p:grpSpPr>
            <a:xfrm>
              <a:off x="8469852" y="-372423"/>
              <a:ext cx="3557487" cy="2031571"/>
              <a:chOff x="8469852" y="-372423"/>
              <a:chExt cx="3557487" cy="2031571"/>
            </a:xfrm>
          </p:grpSpPr>
          <p:grpSp>
            <p:nvGrpSpPr>
              <p:cNvPr id="127" name="Gruppieren 126"/>
              <p:cNvGrpSpPr/>
              <p:nvPr userDrawn="1"/>
            </p:nvGrpSpPr>
            <p:grpSpPr>
              <a:xfrm>
                <a:off x="9963722" y="-372423"/>
                <a:ext cx="2063617" cy="2031571"/>
                <a:chOff x="9963722" y="-372423"/>
                <a:chExt cx="2063617" cy="2031571"/>
              </a:xfrm>
            </p:grpSpPr>
            <p:sp>
              <p:nvSpPr>
                <p:cNvPr id="136" name="Rechteck 136"/>
                <p:cNvSpPr/>
                <p:nvPr userDrawn="1"/>
              </p:nvSpPr>
              <p:spPr>
                <a:xfrm>
                  <a:off x="10351275" y="0"/>
                  <a:ext cx="1676064" cy="1294816"/>
                </a:xfrm>
                <a:custGeom>
                  <a:avLst/>
                  <a:gdLst/>
                  <a:ahLst/>
                  <a:cxnLst/>
                  <a:rect l="l" t="t" r="r" b="b"/>
                  <a:pathLst>
                    <a:path w="1676064" h="1294816">
                      <a:moveTo>
                        <a:pt x="768328" y="1294665"/>
                      </a:moveTo>
                      <a:lnTo>
                        <a:pt x="768221" y="1294816"/>
                      </a:lnTo>
                      <a:lnTo>
                        <a:pt x="384220" y="1294741"/>
                      </a:lnTo>
                      <a:close/>
                      <a:moveTo>
                        <a:pt x="56" y="1294584"/>
                      </a:moveTo>
                      <a:lnTo>
                        <a:pt x="113" y="1294664"/>
                      </a:lnTo>
                      <a:lnTo>
                        <a:pt x="0" y="1294664"/>
                      </a:lnTo>
                      <a:close/>
                      <a:moveTo>
                        <a:pt x="908268" y="0"/>
                      </a:moveTo>
                      <a:lnTo>
                        <a:pt x="1676064" y="0"/>
                      </a:lnTo>
                      <a:lnTo>
                        <a:pt x="768385" y="1294584"/>
                      </a:lnTo>
                      <a:lnTo>
                        <a:pt x="384221" y="746988"/>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Flussdiagramm: Daten 6"/>
                <p:cNvSpPr/>
                <p:nvPr userDrawn="1"/>
              </p:nvSpPr>
              <p:spPr>
                <a:xfrm rot="14100000">
                  <a:off x="9263120" y="328179"/>
                  <a:ext cx="2031571" cy="630368"/>
                </a:xfrm>
                <a:custGeom>
                  <a:avLst/>
                  <a:gdLst/>
                  <a:ahLst/>
                  <a:cxnLst/>
                  <a:rect l="l" t="t" r="r" b="b"/>
                  <a:pathLst>
                    <a:path w="2031571" h="630368">
                      <a:moveTo>
                        <a:pt x="440695" y="990"/>
                      </a:moveTo>
                      <a:lnTo>
                        <a:pt x="220318" y="315588"/>
                      </a:lnTo>
                      <a:lnTo>
                        <a:pt x="440509" y="991"/>
                      </a:lnTo>
                      <a:close/>
                      <a:moveTo>
                        <a:pt x="99" y="630367"/>
                      </a:moveTo>
                      <a:lnTo>
                        <a:pt x="0" y="630368"/>
                      </a:lnTo>
                      <a:lnTo>
                        <a:pt x="65" y="630275"/>
                      </a:lnTo>
                      <a:close/>
                      <a:moveTo>
                        <a:pt x="2031571" y="0"/>
                      </a:moveTo>
                      <a:lnTo>
                        <a:pt x="1591184" y="628938"/>
                      </a:lnTo>
                      <a:lnTo>
                        <a:pt x="669011" y="629766"/>
                      </a:lnTo>
                      <a:lnTo>
                        <a:pt x="440794" y="991"/>
                      </a:lnTo>
                      <a:close/>
                    </a:path>
                  </a:pathLst>
                </a:cu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8" name="Flussdiagramm: Daten 6"/>
                <p:cNvSpPr/>
                <p:nvPr userDrawn="1"/>
              </p:nvSpPr>
              <p:spPr>
                <a:xfrm rot="7500000" flipH="1">
                  <a:off x="10466464" y="886437"/>
                  <a:ext cx="668945" cy="629378"/>
                </a:xfrm>
                <a:custGeom>
                  <a:avLst/>
                  <a:gdLst/>
                  <a:ahLst/>
                  <a:cxnLst/>
                  <a:rect l="l" t="t" r="r" b="b"/>
                  <a:pathLst>
                    <a:path w="668945" h="629378">
                      <a:moveTo>
                        <a:pt x="220252" y="314599"/>
                      </a:moveTo>
                      <a:lnTo>
                        <a:pt x="0" y="629286"/>
                      </a:lnTo>
                      <a:lnTo>
                        <a:pt x="33" y="629378"/>
                      </a:lnTo>
                      <a:lnTo>
                        <a:pt x="668945" y="628777"/>
                      </a:lnTo>
                      <a:lnTo>
                        <a:pt x="440728" y="0"/>
                      </a:lnTo>
                      <a:lnTo>
                        <a:pt x="440630" y="0"/>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28" name="Gruppieren 127"/>
              <p:cNvGrpSpPr/>
              <p:nvPr userDrawn="1"/>
            </p:nvGrpSpPr>
            <p:grpSpPr>
              <a:xfrm>
                <a:off x="8469852" y="-203236"/>
                <a:ext cx="1164785" cy="1176456"/>
                <a:chOff x="8469852" y="-203236"/>
                <a:chExt cx="1164785" cy="1176456"/>
              </a:xfrm>
            </p:grpSpPr>
            <p:sp>
              <p:nvSpPr>
                <p:cNvPr id="133" name="Rechteck 141"/>
                <p:cNvSpPr/>
                <p:nvPr userDrawn="1"/>
              </p:nvSpPr>
              <p:spPr>
                <a:xfrm>
                  <a:off x="8711434" y="0"/>
                  <a:ext cx="923203" cy="777996"/>
                </a:xfrm>
                <a:custGeom>
                  <a:avLst/>
                  <a:gdLst/>
                  <a:ahLst/>
                  <a:cxnLst/>
                  <a:rect l="l" t="t" r="r" b="b"/>
                  <a:pathLst>
                    <a:path w="923203" h="777996">
                      <a:moveTo>
                        <a:pt x="377775" y="777921"/>
                      </a:moveTo>
                      <a:lnTo>
                        <a:pt x="377723" y="777996"/>
                      </a:lnTo>
                      <a:lnTo>
                        <a:pt x="188914" y="777959"/>
                      </a:lnTo>
                      <a:close/>
                      <a:moveTo>
                        <a:pt x="27" y="777881"/>
                      </a:moveTo>
                      <a:lnTo>
                        <a:pt x="55" y="777921"/>
                      </a:lnTo>
                      <a:lnTo>
                        <a:pt x="0" y="777921"/>
                      </a:lnTo>
                      <a:close/>
                      <a:moveTo>
                        <a:pt x="545748" y="0"/>
                      </a:moveTo>
                      <a:lnTo>
                        <a:pt x="923203" y="0"/>
                      </a:lnTo>
                      <a:lnTo>
                        <a:pt x="377803" y="777882"/>
                      </a:lnTo>
                      <a:lnTo>
                        <a:pt x="188915" y="508638"/>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4" name="Flussdiagramm: Daten 6"/>
                <p:cNvSpPr/>
                <p:nvPr userDrawn="1"/>
              </p:nvSpPr>
              <p:spPr>
                <a:xfrm rot="14100000">
                  <a:off x="8036650" y="229966"/>
                  <a:ext cx="1176456" cy="310052"/>
                </a:xfrm>
                <a:custGeom>
                  <a:avLst/>
                  <a:gdLst/>
                  <a:ahLst/>
                  <a:cxnLst/>
                  <a:rect l="l" t="t" r="r" b="b"/>
                  <a:pathLst>
                    <a:path w="1176456" h="310052">
                      <a:moveTo>
                        <a:pt x="216683" y="598"/>
                      </a:moveTo>
                      <a:lnTo>
                        <a:pt x="108326" y="155280"/>
                      </a:lnTo>
                      <a:lnTo>
                        <a:pt x="216592" y="597"/>
                      </a:lnTo>
                      <a:close/>
                      <a:moveTo>
                        <a:pt x="49" y="310052"/>
                      </a:moveTo>
                      <a:lnTo>
                        <a:pt x="0" y="310052"/>
                      </a:lnTo>
                      <a:lnTo>
                        <a:pt x="32" y="310008"/>
                      </a:lnTo>
                      <a:close/>
                      <a:moveTo>
                        <a:pt x="1176456" y="0"/>
                      </a:moveTo>
                      <a:lnTo>
                        <a:pt x="959958" y="309190"/>
                      </a:lnTo>
                      <a:lnTo>
                        <a:pt x="328941" y="309757"/>
                      </a:lnTo>
                      <a:lnTo>
                        <a:pt x="216731" y="597"/>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5" name="Flussdiagramm: Daten 6"/>
                <p:cNvSpPr/>
                <p:nvPr userDrawn="1"/>
              </p:nvSpPr>
              <p:spPr>
                <a:xfrm rot="7500000" flipH="1">
                  <a:off x="8768070" y="577201"/>
                  <a:ext cx="328909" cy="309456"/>
                </a:xfrm>
                <a:custGeom>
                  <a:avLst/>
                  <a:gdLst/>
                  <a:ahLst/>
                  <a:cxnLst/>
                  <a:rect l="l" t="t" r="r" b="b"/>
                  <a:pathLst>
                    <a:path w="328909" h="309456">
                      <a:moveTo>
                        <a:pt x="108294" y="154684"/>
                      </a:moveTo>
                      <a:lnTo>
                        <a:pt x="0" y="309410"/>
                      </a:lnTo>
                      <a:lnTo>
                        <a:pt x="16" y="309456"/>
                      </a:lnTo>
                      <a:lnTo>
                        <a:pt x="328909" y="309160"/>
                      </a:lnTo>
                      <a:lnTo>
                        <a:pt x="216699" y="0"/>
                      </a:lnTo>
                      <a:lnTo>
                        <a:pt x="216651"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nvGrpSpPr>
              <p:cNvPr id="129" name="Gruppieren 128"/>
              <p:cNvGrpSpPr/>
              <p:nvPr userDrawn="1"/>
            </p:nvGrpSpPr>
            <p:grpSpPr>
              <a:xfrm>
                <a:off x="9790486" y="-254075"/>
                <a:ext cx="1139526" cy="1012205"/>
                <a:chOff x="9790486" y="-254075"/>
                <a:chExt cx="1139526" cy="1012205"/>
              </a:xfrm>
            </p:grpSpPr>
            <p:sp>
              <p:nvSpPr>
                <p:cNvPr id="130" name="Rechteck 138"/>
                <p:cNvSpPr/>
                <p:nvPr userDrawn="1"/>
              </p:nvSpPr>
              <p:spPr>
                <a:xfrm>
                  <a:off x="9913387" y="0"/>
                  <a:ext cx="1016625" cy="512124"/>
                </a:xfrm>
                <a:custGeom>
                  <a:avLst/>
                  <a:gdLst/>
                  <a:ahLst/>
                  <a:cxnLst/>
                  <a:rect l="l" t="t" r="r" b="b"/>
                  <a:pathLst>
                    <a:path w="1016625" h="512124">
                      <a:moveTo>
                        <a:pt x="657647" y="511994"/>
                      </a:moveTo>
                      <a:lnTo>
                        <a:pt x="657556" y="512124"/>
                      </a:lnTo>
                      <a:lnTo>
                        <a:pt x="328872" y="512059"/>
                      </a:lnTo>
                      <a:close/>
                      <a:moveTo>
                        <a:pt x="48" y="511925"/>
                      </a:moveTo>
                      <a:lnTo>
                        <a:pt x="96" y="511994"/>
                      </a:lnTo>
                      <a:lnTo>
                        <a:pt x="0" y="511994"/>
                      </a:lnTo>
                      <a:close/>
                      <a:moveTo>
                        <a:pt x="359187" y="0"/>
                      </a:moveTo>
                      <a:lnTo>
                        <a:pt x="1016625" y="0"/>
                      </a:lnTo>
                      <a:lnTo>
                        <a:pt x="657696" y="511925"/>
                      </a:lnTo>
                      <a:lnTo>
                        <a:pt x="328872" y="43212"/>
                      </a:lnTo>
                      <a:close/>
                    </a:path>
                  </a:pathLst>
                </a:cu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31" name="Flussdiagramm: Daten 6"/>
                <p:cNvSpPr/>
                <p:nvPr userDrawn="1"/>
              </p:nvSpPr>
              <p:spPr>
                <a:xfrm rot="14100000">
                  <a:off x="9553938" y="-17527"/>
                  <a:ext cx="1012205" cy="539109"/>
                </a:xfrm>
                <a:custGeom>
                  <a:avLst/>
                  <a:gdLst/>
                  <a:ahLst/>
                  <a:cxnLst/>
                  <a:rect l="l" t="t" r="r" b="b"/>
                  <a:pathLst>
                    <a:path w="1012205" h="539109">
                      <a:moveTo>
                        <a:pt x="377213" y="396"/>
                      </a:moveTo>
                      <a:lnTo>
                        <a:pt x="188581" y="269674"/>
                      </a:lnTo>
                      <a:lnTo>
                        <a:pt x="377052" y="396"/>
                      </a:lnTo>
                      <a:close/>
                      <a:moveTo>
                        <a:pt x="86" y="539109"/>
                      </a:moveTo>
                      <a:lnTo>
                        <a:pt x="0" y="539109"/>
                      </a:lnTo>
                      <a:lnTo>
                        <a:pt x="57" y="539030"/>
                      </a:lnTo>
                      <a:close/>
                      <a:moveTo>
                        <a:pt x="1012205" y="0"/>
                      </a:moveTo>
                      <a:lnTo>
                        <a:pt x="635116" y="538539"/>
                      </a:lnTo>
                      <a:lnTo>
                        <a:pt x="572637" y="538595"/>
                      </a:lnTo>
                      <a:lnTo>
                        <a:pt x="377297" y="396"/>
                      </a:lnTo>
                      <a:close/>
                    </a:path>
                  </a:pathLst>
                </a:cu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2" name="Flussdiagramm: Daten 6"/>
                <p:cNvSpPr/>
                <p:nvPr userDrawn="1"/>
              </p:nvSpPr>
              <p:spPr>
                <a:xfrm rot="7500000" flipH="1">
                  <a:off x="10011983" y="162573"/>
                  <a:ext cx="572582" cy="538714"/>
                </a:xfrm>
                <a:custGeom>
                  <a:avLst/>
                  <a:gdLst/>
                  <a:ahLst/>
                  <a:cxnLst/>
                  <a:rect l="l" t="t" r="r" b="b"/>
                  <a:pathLst>
                    <a:path w="572582" h="538714">
                      <a:moveTo>
                        <a:pt x="188525" y="269280"/>
                      </a:moveTo>
                      <a:lnTo>
                        <a:pt x="0" y="538634"/>
                      </a:lnTo>
                      <a:lnTo>
                        <a:pt x="29" y="538714"/>
                      </a:lnTo>
                      <a:lnTo>
                        <a:pt x="572582" y="538199"/>
                      </a:lnTo>
                      <a:lnTo>
                        <a:pt x="377240" y="0"/>
                      </a:lnTo>
                      <a:lnTo>
                        <a:pt x="377156" y="0"/>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grpSp>
        <p:sp>
          <p:nvSpPr>
            <p:cNvPr id="126" name="Rechteck 125"/>
            <p:cNvSpPr/>
            <p:nvPr userDrawn="1"/>
          </p:nvSpPr>
          <p:spPr>
            <a:xfrm>
              <a:off x="-1587" y="1"/>
              <a:ext cx="12192000" cy="6851650"/>
            </a:xfrm>
            <a:prstGeom prst="rect">
              <a:avLst/>
            </a:prstGeom>
            <a:gradFill>
              <a:gsLst>
                <a:gs pos="13000">
                  <a:schemeClr val="bg1"/>
                </a:gs>
                <a:gs pos="100000">
                  <a:schemeClr val="bg1">
                    <a:alpha val="58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a:t>
              </a:r>
            </a:p>
          </p:txBody>
        </p:sp>
      </p:grpSp>
      <p:sp>
        <p:nvSpPr>
          <p:cNvPr id="2" name="Titelplatzhalter 1"/>
          <p:cNvSpPr>
            <a:spLocks noGrp="1"/>
          </p:cNvSpPr>
          <p:nvPr userDrawn="1">
            <p:ph type="title"/>
          </p:nvPr>
        </p:nvSpPr>
        <p:spPr>
          <a:xfrm>
            <a:off x="516255" y="410829"/>
            <a:ext cx="11134410" cy="1073123"/>
          </a:xfrm>
          <a:prstGeom prst="rect">
            <a:avLst/>
          </a:prstGeom>
        </p:spPr>
        <p:txBody>
          <a:bodyPr vert="horz" lIns="0" tIns="0" rIns="0" bIns="0" rtlCol="0" anchor="t" anchorCtr="0">
            <a:normAutofit/>
          </a:bodyPr>
          <a:lstStyle/>
          <a:p>
            <a:pPr lvl="0"/>
            <a:r>
              <a:rPr lang="de-DE" dirty="0"/>
              <a:t>TITELMASTERFORMAT DURCH KLICKEN BEARBEITEN</a:t>
            </a:r>
            <a:endParaRPr lang="en-US" dirty="0"/>
          </a:p>
        </p:txBody>
      </p:sp>
      <p:sp>
        <p:nvSpPr>
          <p:cNvPr id="5" name="Fußzeilenplatzhalter 4"/>
          <p:cNvSpPr>
            <a:spLocks noGrp="1"/>
          </p:cNvSpPr>
          <p:nvPr userDrawn="1">
            <p:ph type="ftr" sz="quarter" idx="3"/>
          </p:nvPr>
        </p:nvSpPr>
        <p:spPr>
          <a:xfrm>
            <a:off x="3957284" y="6076361"/>
            <a:ext cx="4275850" cy="360000"/>
          </a:xfrm>
          <a:prstGeom prst="rect">
            <a:avLst/>
          </a:prstGeom>
        </p:spPr>
        <p:txBody>
          <a:bodyPr vert="horz" lIns="0" tIns="0" rIns="0" bIns="0" rtlCol="0" anchor="b" anchorCtr="0"/>
          <a:lstStyle>
            <a:lvl1pPr algn="ctr">
              <a:lnSpc>
                <a:spcPct val="90000"/>
              </a:lnSpc>
              <a:spcAft>
                <a:spcPts val="1000"/>
              </a:spcAft>
              <a:defRPr sz="1200">
                <a:solidFill>
                  <a:schemeClr val="accent1">
                    <a:lumMod val="50000"/>
                  </a:schemeClr>
                </a:solidFill>
                <a:latin typeface="Calibri Light" panose="020F0302020204030204" pitchFamily="34" charset="0"/>
              </a:defRPr>
            </a:lvl1pPr>
          </a:lstStyle>
          <a:p>
            <a:r>
              <a:rPr lang="en-US"/>
              <a:t>Enter your footer text here</a:t>
            </a:r>
            <a:endParaRPr lang="en-US" dirty="0"/>
          </a:p>
        </p:txBody>
      </p:sp>
      <p:sp>
        <p:nvSpPr>
          <p:cNvPr id="6" name="Foliennummernplatzhalter 5"/>
          <p:cNvSpPr>
            <a:spLocks noGrp="1"/>
          </p:cNvSpPr>
          <p:nvPr userDrawn="1">
            <p:ph type="sldNum" sz="quarter" idx="4"/>
          </p:nvPr>
        </p:nvSpPr>
        <p:spPr>
          <a:xfrm>
            <a:off x="516253" y="6076361"/>
            <a:ext cx="914308" cy="360000"/>
          </a:xfrm>
          <a:prstGeom prst="rect">
            <a:avLst/>
          </a:prstGeom>
        </p:spPr>
        <p:txBody>
          <a:bodyPr vert="horz" lIns="0" tIns="0" rIns="0" bIns="0" rtlCol="0" anchor="b" anchorCtr="0"/>
          <a:lstStyle>
            <a:lvl1pPr algn="l">
              <a:lnSpc>
                <a:spcPct val="90000"/>
              </a:lnSpc>
              <a:spcAft>
                <a:spcPts val="1000"/>
              </a:spcAft>
              <a:defRPr sz="1500" b="1">
                <a:solidFill>
                  <a:schemeClr val="accent1">
                    <a:lumMod val="50000"/>
                  </a:schemeClr>
                </a:solidFill>
              </a:defRPr>
            </a:lvl1pPr>
          </a:lstStyle>
          <a:p>
            <a:fld id="{75A4F164-3A46-4CEE-A25C-CA523D5E42F3}" type="slidenum">
              <a:rPr lang="en-US" smtClean="0"/>
              <a:pPr/>
              <a:t>‹#›</a:t>
            </a:fld>
            <a:endParaRPr lang="en-US" dirty="0"/>
          </a:p>
        </p:txBody>
      </p:sp>
      <p:sp>
        <p:nvSpPr>
          <p:cNvPr id="123" name="Textplatzhalter 2"/>
          <p:cNvSpPr>
            <a:spLocks noGrp="1"/>
          </p:cNvSpPr>
          <p:nvPr userDrawn="1">
            <p:ph type="body" idx="1"/>
          </p:nvPr>
        </p:nvSpPr>
        <p:spPr>
          <a:xfrm>
            <a:off x="516255" y="1483952"/>
            <a:ext cx="11134410" cy="4321536"/>
          </a:xfrm>
          <a:prstGeom prst="rect">
            <a:avLst/>
          </a:prstGeom>
        </p:spPr>
        <p:txBody>
          <a:bodyPr vert="horz" lIns="10798"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54036564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27" rtl="0" eaLnBrk="1" latinLnBrk="0" hangingPunct="1">
        <a:spcBef>
          <a:spcPct val="0"/>
        </a:spcBef>
        <a:buNone/>
        <a:defRPr lang="en-US" sz="3600" b="0" kern="1200" dirty="0">
          <a:solidFill>
            <a:schemeClr val="accent1">
              <a:lumMod val="50000"/>
            </a:schemeClr>
          </a:solidFill>
          <a:latin typeface="+mj-lt"/>
          <a:ea typeface="+mj-ea"/>
          <a:cs typeface="+mj-cs"/>
        </a:defRPr>
      </a:lvl1pPr>
    </p:titleStyle>
    <p:body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accent1">
              <a:lumMod val="50000"/>
            </a:schemeClr>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accent1">
              <a:lumMod val="50000"/>
            </a:schemeClr>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accent1">
              <a:lumMod val="50000"/>
            </a:schemeClr>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accent1">
              <a:lumMod val="50000"/>
            </a:schemeClr>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accent1">
              <a:lumMod val="50000"/>
            </a:schemeClr>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127" rtl="0" eaLnBrk="1" latinLnBrk="0" hangingPunct="1">
        <a:defRPr sz="1900" kern="1200">
          <a:solidFill>
            <a:schemeClr val="tx1"/>
          </a:solidFill>
          <a:latin typeface="+mn-lt"/>
          <a:ea typeface="+mn-ea"/>
          <a:cs typeface="+mn-cs"/>
        </a:defRPr>
      </a:lvl1pPr>
      <a:lvl2pPr marL="457064" algn="l" defTabSz="914127" rtl="0" eaLnBrk="1" latinLnBrk="0" hangingPunct="1">
        <a:defRPr sz="1900" kern="1200">
          <a:solidFill>
            <a:schemeClr val="tx1"/>
          </a:solidFill>
          <a:latin typeface="+mn-lt"/>
          <a:ea typeface="+mn-ea"/>
          <a:cs typeface="+mn-cs"/>
        </a:defRPr>
      </a:lvl2pPr>
      <a:lvl3pPr marL="914127" algn="l" defTabSz="914127" rtl="0" eaLnBrk="1" latinLnBrk="0" hangingPunct="1">
        <a:defRPr sz="1900" kern="1200">
          <a:solidFill>
            <a:schemeClr val="tx1"/>
          </a:solidFill>
          <a:latin typeface="+mn-lt"/>
          <a:ea typeface="+mn-ea"/>
          <a:cs typeface="+mn-cs"/>
        </a:defRPr>
      </a:lvl3pPr>
      <a:lvl4pPr marL="1371190" algn="l" defTabSz="914127" rtl="0" eaLnBrk="1" latinLnBrk="0" hangingPunct="1">
        <a:defRPr sz="1900" kern="1200">
          <a:solidFill>
            <a:schemeClr val="tx1"/>
          </a:solidFill>
          <a:latin typeface="+mn-lt"/>
          <a:ea typeface="+mn-ea"/>
          <a:cs typeface="+mn-cs"/>
        </a:defRPr>
      </a:lvl4pPr>
      <a:lvl5pPr marL="1828252" algn="l" defTabSz="914127" rtl="0" eaLnBrk="1" latinLnBrk="0" hangingPunct="1">
        <a:defRPr sz="1900" kern="1200">
          <a:solidFill>
            <a:schemeClr val="tx1"/>
          </a:solidFill>
          <a:latin typeface="+mn-lt"/>
          <a:ea typeface="+mn-ea"/>
          <a:cs typeface="+mn-cs"/>
        </a:defRPr>
      </a:lvl5pPr>
      <a:lvl6pPr marL="2285314" algn="l" defTabSz="914127" rtl="0" eaLnBrk="1" latinLnBrk="0" hangingPunct="1">
        <a:defRPr sz="1900" kern="1200">
          <a:solidFill>
            <a:schemeClr val="tx1"/>
          </a:solidFill>
          <a:latin typeface="+mn-lt"/>
          <a:ea typeface="+mn-ea"/>
          <a:cs typeface="+mn-cs"/>
        </a:defRPr>
      </a:lvl6pPr>
      <a:lvl7pPr marL="2742378" algn="l" defTabSz="914127" rtl="0" eaLnBrk="1" latinLnBrk="0" hangingPunct="1">
        <a:defRPr sz="1900" kern="1200">
          <a:solidFill>
            <a:schemeClr val="tx1"/>
          </a:solidFill>
          <a:latin typeface="+mn-lt"/>
          <a:ea typeface="+mn-ea"/>
          <a:cs typeface="+mn-cs"/>
        </a:defRPr>
      </a:lvl7pPr>
      <a:lvl8pPr marL="3199440" algn="l" defTabSz="914127" rtl="0" eaLnBrk="1" latinLnBrk="0" hangingPunct="1">
        <a:defRPr sz="1900" kern="1200">
          <a:solidFill>
            <a:schemeClr val="tx1"/>
          </a:solidFill>
          <a:latin typeface="+mn-lt"/>
          <a:ea typeface="+mn-ea"/>
          <a:cs typeface="+mn-cs"/>
        </a:defRPr>
      </a:lvl8pPr>
      <a:lvl9pPr marL="3656504" algn="l" defTabSz="91412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540001" y="432000"/>
            <a:ext cx="11109600" cy="1080000"/>
          </a:xfrm>
          <a:prstGeom prst="rect">
            <a:avLst/>
          </a:prstGeom>
        </p:spPr>
        <p:txBody>
          <a:bodyPr vert="horz" lIns="0" tIns="0" rIns="0" bIns="0" rtlCol="0" anchor="t">
            <a:noAutofit/>
          </a:bodyPr>
          <a:lstStyle/>
          <a:p>
            <a:r>
              <a:rPr lang="en-US" dirty="0"/>
              <a:t>CLICK TO EDIT MASTER TITLE STYLE</a:t>
            </a:r>
          </a:p>
        </p:txBody>
      </p:sp>
      <p:sp>
        <p:nvSpPr>
          <p:cNvPr id="3" name="Content"/>
          <p:cNvSpPr>
            <a:spLocks noGrp="1"/>
          </p:cNvSpPr>
          <p:nvPr>
            <p:ph type="body" idx="1"/>
          </p:nvPr>
        </p:nvSpPr>
        <p:spPr>
          <a:xfrm>
            <a:off x="540001" y="1512000"/>
            <a:ext cx="11109600" cy="4298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2"/>
          </p:nvPr>
        </p:nvSpPr>
        <p:spPr>
          <a:xfrm>
            <a:off x="10210175" y="6084000"/>
            <a:ext cx="1440001" cy="360000"/>
          </a:xfrm>
          <a:prstGeom prst="rect">
            <a:avLst/>
          </a:prstGeom>
        </p:spPr>
        <p:txBody>
          <a:bodyPr vert="horz" lIns="0" tIns="0" rIns="0" bIns="0" rtlCol="0" anchor="b"/>
          <a:lstStyle>
            <a:lvl1pPr algn="r">
              <a:defRPr sz="1200">
                <a:solidFill>
                  <a:schemeClr val="bg1">
                    <a:lumMod val="50000"/>
                  </a:schemeClr>
                </a:solidFill>
              </a:defRPr>
            </a:lvl1pPr>
          </a:lstStyle>
          <a:p>
            <a:pPr defTabSz="875823"/>
            <a:fld id="{27FC3DAB-407D-4279-8EB6-232635B61438}" type="datetimeFigureOut">
              <a:rPr lang="en-US" smtClean="0">
                <a:solidFill>
                  <a:prstClr val="white">
                    <a:lumMod val="50000"/>
                  </a:prstClr>
                </a:solidFill>
              </a:rPr>
              <a:pPr defTabSz="875823"/>
              <a:t>11/5/2025</a:t>
            </a:fld>
            <a:endParaRPr lang="en-US" dirty="0">
              <a:solidFill>
                <a:prstClr val="white">
                  <a:lumMod val="50000"/>
                </a:prstClr>
              </a:solidFill>
            </a:endParaRPr>
          </a:p>
        </p:txBody>
      </p:sp>
      <p:sp>
        <p:nvSpPr>
          <p:cNvPr id="5" name="Footer"/>
          <p:cNvSpPr>
            <a:spLocks noGrp="1"/>
          </p:cNvSpPr>
          <p:nvPr>
            <p:ph type="ftr" sz="quarter" idx="3"/>
          </p:nvPr>
        </p:nvSpPr>
        <p:spPr>
          <a:xfrm>
            <a:off x="3934800" y="6084000"/>
            <a:ext cx="4320000" cy="360000"/>
          </a:xfrm>
          <a:prstGeom prst="rect">
            <a:avLst/>
          </a:prstGeom>
        </p:spPr>
        <p:txBody>
          <a:bodyPr vert="horz" lIns="0" tIns="0" rIns="0" bIns="0" rtlCol="0" anchor="b"/>
          <a:lstStyle>
            <a:lvl1pPr algn="ctr">
              <a:defRPr sz="1200">
                <a:solidFill>
                  <a:schemeClr val="bg1">
                    <a:lumMod val="50000"/>
                  </a:schemeClr>
                </a:solidFill>
              </a:defRPr>
            </a:lvl1pPr>
          </a:lstStyle>
          <a:p>
            <a:pPr defTabSz="875823"/>
            <a:endParaRPr lang="en-US" dirty="0">
              <a:solidFill>
                <a:prstClr val="white">
                  <a:lumMod val="50000"/>
                </a:prstClr>
              </a:solidFill>
            </a:endParaRPr>
          </a:p>
        </p:txBody>
      </p:sp>
      <p:sp>
        <p:nvSpPr>
          <p:cNvPr id="6" name="Slide Number"/>
          <p:cNvSpPr>
            <a:spLocks noGrp="1"/>
          </p:cNvSpPr>
          <p:nvPr>
            <p:ph type="sldNum" sz="quarter" idx="4"/>
          </p:nvPr>
        </p:nvSpPr>
        <p:spPr>
          <a:xfrm>
            <a:off x="540000" y="6084000"/>
            <a:ext cx="900000" cy="360000"/>
          </a:xfrm>
          <a:prstGeom prst="rect">
            <a:avLst/>
          </a:prstGeom>
        </p:spPr>
        <p:txBody>
          <a:bodyPr vert="horz" lIns="0" tIns="0" rIns="0" bIns="0" rtlCol="0" anchor="b"/>
          <a:lstStyle>
            <a:lvl1pPr algn="l">
              <a:defRPr sz="1200">
                <a:solidFill>
                  <a:schemeClr val="bg1">
                    <a:lumMod val="50000"/>
                  </a:schemeClr>
                </a:solidFill>
              </a:defRPr>
            </a:lvl1pPr>
          </a:lstStyle>
          <a:p>
            <a:pPr defTabSz="875823"/>
            <a:fld id="{02CEFE82-39F2-4F47-8A0C-D5AB3496FA5C}" type="slidenum">
              <a:rPr lang="en-US" smtClean="0">
                <a:solidFill>
                  <a:prstClr val="white">
                    <a:lumMod val="50000"/>
                  </a:prstClr>
                </a:solidFill>
              </a:rPr>
              <a:pPr defTabSz="875823"/>
              <a:t>‹#›</a:t>
            </a:fld>
            <a:endParaRPr lang="en-US" dirty="0">
              <a:solidFill>
                <a:prstClr val="white">
                  <a:lumMod val="50000"/>
                </a:prstClr>
              </a:solidFill>
            </a:endParaRPr>
          </a:p>
        </p:txBody>
      </p:sp>
    </p:spTree>
    <p:extLst>
      <p:ext uri="{BB962C8B-B14F-4D97-AF65-F5344CB8AC3E}">
        <p14:creationId xmlns:p14="http://schemas.microsoft.com/office/powerpoint/2010/main" val="1016602751"/>
      </p:ext>
    </p:extLst>
  </p:cSld>
  <p:clrMap bg1="lt1" tx1="dk1" bg2="lt2" tx2="dk2" accent1="accent1" accent2="accent2" accent3="accent3" accent4="accent4" accent5="accent5" accent6="accent6" hlink="hlink" folHlink="folHlink"/>
  <p:sldLayoutIdLst>
    <p:sldLayoutId id="2147483736" r:id="rId1"/>
    <p:sldLayoutId id="2147483737"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75823"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58643" indent="-258643" algn="l" defTabSz="875823" rtl="0" eaLnBrk="1" latinLnBrk="0" hangingPunct="1">
        <a:lnSpc>
          <a:spcPct val="90000"/>
        </a:lnSpc>
        <a:spcBef>
          <a:spcPts val="0"/>
        </a:spcBef>
        <a:spcAft>
          <a:spcPts val="1000"/>
        </a:spcAft>
        <a:buFont typeface="Wingdings" panose="05000000000000000000" pitchFamily="2" charset="2"/>
        <a:buChar char="§"/>
        <a:defRPr sz="2300" kern="1200">
          <a:solidFill>
            <a:schemeClr val="tx1"/>
          </a:solidFill>
          <a:latin typeface="+mn-lt"/>
          <a:ea typeface="+mn-ea"/>
          <a:cs typeface="+mn-cs"/>
        </a:defRPr>
      </a:lvl1pPr>
      <a:lvl2pPr marL="689590" indent="-258643" algn="l" defTabSz="875823"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34387" indent="-258643" algn="l" defTabSz="875823" rtl="0" eaLnBrk="1" latinLnBrk="0" hangingPunct="1">
        <a:lnSpc>
          <a:spcPct val="90000"/>
        </a:lnSpc>
        <a:spcBef>
          <a:spcPts val="0"/>
        </a:spcBef>
        <a:spcAft>
          <a:spcPts val="1000"/>
        </a:spcAft>
        <a:buFont typeface="Calibri Light" panose="020F0302020204030204" pitchFamily="34" charset="0"/>
        <a:buChar char="–"/>
        <a:defRPr sz="1900" kern="1200">
          <a:solidFill>
            <a:schemeClr val="tx1"/>
          </a:solidFill>
          <a:latin typeface="+mn-lt"/>
          <a:ea typeface="+mn-ea"/>
          <a:cs typeface="+mn-cs"/>
        </a:defRPr>
      </a:lvl3pPr>
      <a:lvl4pPr marL="1379155" indent="-258643" algn="l" defTabSz="875823"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723962" indent="-258643" algn="l" defTabSz="875823"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408346" indent="-218991" algn="l" defTabSz="8758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846226" indent="-218991" algn="l" defTabSz="8758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284094" indent="-218991" algn="l" defTabSz="8758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721950" indent="-218991" algn="l" defTabSz="8758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75823" rtl="0" eaLnBrk="1" latinLnBrk="0" hangingPunct="1">
        <a:defRPr sz="1900" kern="1200">
          <a:solidFill>
            <a:schemeClr val="tx1"/>
          </a:solidFill>
          <a:latin typeface="+mn-lt"/>
          <a:ea typeface="+mn-ea"/>
          <a:cs typeface="+mn-cs"/>
        </a:defRPr>
      </a:lvl1pPr>
      <a:lvl2pPr marL="438027" algn="l" defTabSz="875823" rtl="0" eaLnBrk="1" latinLnBrk="0" hangingPunct="1">
        <a:defRPr sz="1900" kern="1200">
          <a:solidFill>
            <a:schemeClr val="tx1"/>
          </a:solidFill>
          <a:latin typeface="+mn-lt"/>
          <a:ea typeface="+mn-ea"/>
          <a:cs typeface="+mn-cs"/>
        </a:defRPr>
      </a:lvl2pPr>
      <a:lvl3pPr marL="875823" algn="l" defTabSz="875823" rtl="0" eaLnBrk="1" latinLnBrk="0" hangingPunct="1">
        <a:defRPr sz="1900" kern="1200">
          <a:solidFill>
            <a:schemeClr val="tx1"/>
          </a:solidFill>
          <a:latin typeface="+mn-lt"/>
          <a:ea typeface="+mn-ea"/>
          <a:cs typeface="+mn-cs"/>
        </a:defRPr>
      </a:lvl3pPr>
      <a:lvl4pPr marL="1313687" algn="l" defTabSz="875823" rtl="0" eaLnBrk="1" latinLnBrk="0" hangingPunct="1">
        <a:defRPr sz="1900" kern="1200">
          <a:solidFill>
            <a:schemeClr val="tx1"/>
          </a:solidFill>
          <a:latin typeface="+mn-lt"/>
          <a:ea typeface="+mn-ea"/>
          <a:cs typeface="+mn-cs"/>
        </a:defRPr>
      </a:lvl4pPr>
      <a:lvl5pPr marL="1751539" algn="l" defTabSz="875823" rtl="0" eaLnBrk="1" latinLnBrk="0" hangingPunct="1">
        <a:defRPr sz="1900" kern="1200">
          <a:solidFill>
            <a:schemeClr val="tx1"/>
          </a:solidFill>
          <a:latin typeface="+mn-lt"/>
          <a:ea typeface="+mn-ea"/>
          <a:cs typeface="+mn-cs"/>
        </a:defRPr>
      </a:lvl5pPr>
      <a:lvl6pPr marL="2189396" algn="l" defTabSz="875823" rtl="0" eaLnBrk="1" latinLnBrk="0" hangingPunct="1">
        <a:defRPr sz="1900" kern="1200">
          <a:solidFill>
            <a:schemeClr val="tx1"/>
          </a:solidFill>
          <a:latin typeface="+mn-lt"/>
          <a:ea typeface="+mn-ea"/>
          <a:cs typeface="+mn-cs"/>
        </a:defRPr>
      </a:lvl6pPr>
      <a:lvl7pPr marL="2627280" algn="l" defTabSz="875823" rtl="0" eaLnBrk="1" latinLnBrk="0" hangingPunct="1">
        <a:defRPr sz="1900" kern="1200">
          <a:solidFill>
            <a:schemeClr val="tx1"/>
          </a:solidFill>
          <a:latin typeface="+mn-lt"/>
          <a:ea typeface="+mn-ea"/>
          <a:cs typeface="+mn-cs"/>
        </a:defRPr>
      </a:lvl7pPr>
      <a:lvl8pPr marL="3065135" algn="l" defTabSz="875823" rtl="0" eaLnBrk="1" latinLnBrk="0" hangingPunct="1">
        <a:defRPr sz="1900" kern="1200">
          <a:solidFill>
            <a:schemeClr val="tx1"/>
          </a:solidFill>
          <a:latin typeface="+mn-lt"/>
          <a:ea typeface="+mn-ea"/>
          <a:cs typeface="+mn-cs"/>
        </a:defRPr>
      </a:lvl8pPr>
      <a:lvl9pPr marL="3503014" algn="l" defTabSz="875823"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540001" y="432000"/>
            <a:ext cx="11109600" cy="1080000"/>
          </a:xfrm>
          <a:prstGeom prst="rect">
            <a:avLst/>
          </a:prstGeom>
        </p:spPr>
        <p:txBody>
          <a:bodyPr vert="horz" lIns="0" tIns="0" rIns="0" bIns="0" rtlCol="0" anchor="t">
            <a:noAutofit/>
          </a:bodyPr>
          <a:lstStyle/>
          <a:p>
            <a:r>
              <a:rPr lang="en-US" dirty="0"/>
              <a:t>CLICK TO EDIT MASTER TITLE STYLE</a:t>
            </a:r>
          </a:p>
        </p:txBody>
      </p:sp>
      <p:sp>
        <p:nvSpPr>
          <p:cNvPr id="3" name="Content"/>
          <p:cNvSpPr>
            <a:spLocks noGrp="1"/>
          </p:cNvSpPr>
          <p:nvPr>
            <p:ph type="body" idx="1"/>
          </p:nvPr>
        </p:nvSpPr>
        <p:spPr>
          <a:xfrm>
            <a:off x="540001" y="1512000"/>
            <a:ext cx="11109600" cy="4298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2"/>
          </p:nvPr>
        </p:nvSpPr>
        <p:spPr>
          <a:xfrm>
            <a:off x="10210174" y="6084000"/>
            <a:ext cx="1440001" cy="360000"/>
          </a:xfrm>
          <a:prstGeom prst="rect">
            <a:avLst/>
          </a:prstGeom>
        </p:spPr>
        <p:txBody>
          <a:bodyPr vert="horz" lIns="0" tIns="0" rIns="0" bIns="0" rtlCol="0" anchor="b"/>
          <a:lstStyle>
            <a:lvl1pPr algn="r">
              <a:defRPr sz="1200">
                <a:solidFill>
                  <a:schemeClr val="bg1">
                    <a:lumMod val="50000"/>
                  </a:schemeClr>
                </a:solidFill>
              </a:defRPr>
            </a:lvl1pPr>
          </a:lstStyle>
          <a:p>
            <a:pPr defTabSz="875911"/>
            <a:fld id="{27FC3DAB-407D-4279-8EB6-232635B61438}" type="datetimeFigureOut">
              <a:rPr lang="en-US" smtClean="0">
                <a:solidFill>
                  <a:prstClr val="white">
                    <a:lumMod val="50000"/>
                  </a:prstClr>
                </a:solidFill>
              </a:rPr>
              <a:pPr defTabSz="875911"/>
              <a:t>11/5/2025</a:t>
            </a:fld>
            <a:endParaRPr lang="en-US" dirty="0">
              <a:solidFill>
                <a:prstClr val="white">
                  <a:lumMod val="50000"/>
                </a:prstClr>
              </a:solidFill>
            </a:endParaRPr>
          </a:p>
        </p:txBody>
      </p:sp>
      <p:sp>
        <p:nvSpPr>
          <p:cNvPr id="5" name="Footer"/>
          <p:cNvSpPr>
            <a:spLocks noGrp="1"/>
          </p:cNvSpPr>
          <p:nvPr>
            <p:ph type="ftr" sz="quarter" idx="3"/>
          </p:nvPr>
        </p:nvSpPr>
        <p:spPr>
          <a:xfrm>
            <a:off x="3934800" y="6084000"/>
            <a:ext cx="4320000" cy="360000"/>
          </a:xfrm>
          <a:prstGeom prst="rect">
            <a:avLst/>
          </a:prstGeom>
        </p:spPr>
        <p:txBody>
          <a:bodyPr vert="horz" lIns="0" tIns="0" rIns="0" bIns="0" rtlCol="0" anchor="b"/>
          <a:lstStyle>
            <a:lvl1pPr algn="ctr">
              <a:defRPr sz="1200">
                <a:solidFill>
                  <a:schemeClr val="bg1">
                    <a:lumMod val="50000"/>
                  </a:schemeClr>
                </a:solidFill>
              </a:defRPr>
            </a:lvl1pPr>
          </a:lstStyle>
          <a:p>
            <a:pPr defTabSz="875911"/>
            <a:endParaRPr lang="en-US" dirty="0">
              <a:solidFill>
                <a:prstClr val="white">
                  <a:lumMod val="50000"/>
                </a:prstClr>
              </a:solidFill>
            </a:endParaRPr>
          </a:p>
        </p:txBody>
      </p:sp>
      <p:sp>
        <p:nvSpPr>
          <p:cNvPr id="6" name="Slide Number"/>
          <p:cNvSpPr>
            <a:spLocks noGrp="1"/>
          </p:cNvSpPr>
          <p:nvPr>
            <p:ph type="sldNum" sz="quarter" idx="4"/>
          </p:nvPr>
        </p:nvSpPr>
        <p:spPr>
          <a:xfrm>
            <a:off x="540000" y="6084000"/>
            <a:ext cx="900000" cy="360000"/>
          </a:xfrm>
          <a:prstGeom prst="rect">
            <a:avLst/>
          </a:prstGeom>
        </p:spPr>
        <p:txBody>
          <a:bodyPr vert="horz" lIns="0" tIns="0" rIns="0" bIns="0" rtlCol="0" anchor="b"/>
          <a:lstStyle>
            <a:lvl1pPr algn="l">
              <a:defRPr sz="1200">
                <a:solidFill>
                  <a:schemeClr val="bg1">
                    <a:lumMod val="50000"/>
                  </a:schemeClr>
                </a:solidFill>
              </a:defRPr>
            </a:lvl1pPr>
          </a:lstStyle>
          <a:p>
            <a:pPr defTabSz="875911"/>
            <a:fld id="{02CEFE82-39F2-4F47-8A0C-D5AB3496FA5C}" type="slidenum">
              <a:rPr lang="en-US" smtClean="0">
                <a:solidFill>
                  <a:prstClr val="white">
                    <a:lumMod val="50000"/>
                  </a:prstClr>
                </a:solidFill>
              </a:rPr>
              <a:pPr defTabSz="875911"/>
              <a:t>‹#›</a:t>
            </a:fld>
            <a:endParaRPr lang="en-US" dirty="0">
              <a:solidFill>
                <a:prstClr val="white">
                  <a:lumMod val="50000"/>
                </a:prstClr>
              </a:solidFill>
            </a:endParaRPr>
          </a:p>
        </p:txBody>
      </p:sp>
    </p:spTree>
    <p:extLst>
      <p:ext uri="{BB962C8B-B14F-4D97-AF65-F5344CB8AC3E}">
        <p14:creationId xmlns:p14="http://schemas.microsoft.com/office/powerpoint/2010/main" val="1511771668"/>
      </p:ext>
    </p:extLst>
  </p:cSld>
  <p:clrMap bg1="lt1" tx1="dk1" bg2="lt2" tx2="dk2" accent1="accent1" accent2="accent2" accent3="accent3" accent4="accent4" accent5="accent5" accent6="accent6" hlink="hlink" folHlink="folHlink"/>
  <p:sldLayoutIdLst>
    <p:sldLayoutId id="2147483740" r:id="rId1"/>
    <p:sldLayoutId id="2147483741"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75911"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58669" indent="-258669" algn="l" defTabSz="875911" rtl="0" eaLnBrk="1" latinLnBrk="0" hangingPunct="1">
        <a:lnSpc>
          <a:spcPct val="90000"/>
        </a:lnSpc>
        <a:spcBef>
          <a:spcPts val="0"/>
        </a:spcBef>
        <a:spcAft>
          <a:spcPts val="1000"/>
        </a:spcAft>
        <a:buFont typeface="Wingdings" panose="05000000000000000000" pitchFamily="2" charset="2"/>
        <a:buChar char="§"/>
        <a:defRPr sz="2300" kern="1200">
          <a:solidFill>
            <a:schemeClr val="tx1"/>
          </a:solidFill>
          <a:latin typeface="+mn-lt"/>
          <a:ea typeface="+mn-ea"/>
          <a:cs typeface="+mn-cs"/>
        </a:defRPr>
      </a:lvl1pPr>
      <a:lvl2pPr marL="689658" indent="-258669" algn="l" defTabSz="875911"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34491" indent="-258669" algn="l" defTabSz="875911" rtl="0" eaLnBrk="1" latinLnBrk="0" hangingPunct="1">
        <a:lnSpc>
          <a:spcPct val="90000"/>
        </a:lnSpc>
        <a:spcBef>
          <a:spcPts val="0"/>
        </a:spcBef>
        <a:spcAft>
          <a:spcPts val="1000"/>
        </a:spcAft>
        <a:buFont typeface="Calibri Light" panose="020F0302020204030204" pitchFamily="34" charset="0"/>
        <a:buChar char="–"/>
        <a:defRPr sz="1900" kern="1200">
          <a:solidFill>
            <a:schemeClr val="tx1"/>
          </a:solidFill>
          <a:latin typeface="+mn-lt"/>
          <a:ea typeface="+mn-ea"/>
          <a:cs typeface="+mn-cs"/>
        </a:defRPr>
      </a:lvl3pPr>
      <a:lvl4pPr marL="1379293" indent="-258669" algn="l" defTabSz="87591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724134" indent="-258669" algn="l" defTabSz="875911"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408586" indent="-219013" algn="l" defTabSz="8759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846510" indent="-219013" algn="l" defTabSz="8759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284422" indent="-219013" algn="l" defTabSz="8759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722322" indent="-219013" algn="l" defTabSz="87591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75911" rtl="0" eaLnBrk="1" latinLnBrk="0" hangingPunct="1">
        <a:defRPr sz="1900" kern="1200">
          <a:solidFill>
            <a:schemeClr val="tx1"/>
          </a:solidFill>
          <a:latin typeface="+mn-lt"/>
          <a:ea typeface="+mn-ea"/>
          <a:cs typeface="+mn-cs"/>
        </a:defRPr>
      </a:lvl1pPr>
      <a:lvl2pPr marL="438071" algn="l" defTabSz="875911" rtl="0" eaLnBrk="1" latinLnBrk="0" hangingPunct="1">
        <a:defRPr sz="1900" kern="1200">
          <a:solidFill>
            <a:schemeClr val="tx1"/>
          </a:solidFill>
          <a:latin typeface="+mn-lt"/>
          <a:ea typeface="+mn-ea"/>
          <a:cs typeface="+mn-cs"/>
        </a:defRPr>
      </a:lvl2pPr>
      <a:lvl3pPr marL="875911" algn="l" defTabSz="875911" rtl="0" eaLnBrk="1" latinLnBrk="0" hangingPunct="1">
        <a:defRPr sz="1900" kern="1200">
          <a:solidFill>
            <a:schemeClr val="tx1"/>
          </a:solidFill>
          <a:latin typeface="+mn-lt"/>
          <a:ea typeface="+mn-ea"/>
          <a:cs typeface="+mn-cs"/>
        </a:defRPr>
      </a:lvl3pPr>
      <a:lvl4pPr marL="1313819" algn="l" defTabSz="875911" rtl="0" eaLnBrk="1" latinLnBrk="0" hangingPunct="1">
        <a:defRPr sz="1900" kern="1200">
          <a:solidFill>
            <a:schemeClr val="tx1"/>
          </a:solidFill>
          <a:latin typeface="+mn-lt"/>
          <a:ea typeface="+mn-ea"/>
          <a:cs typeface="+mn-cs"/>
        </a:defRPr>
      </a:lvl4pPr>
      <a:lvl5pPr marL="1751715" algn="l" defTabSz="875911" rtl="0" eaLnBrk="1" latinLnBrk="0" hangingPunct="1">
        <a:defRPr sz="1900" kern="1200">
          <a:solidFill>
            <a:schemeClr val="tx1"/>
          </a:solidFill>
          <a:latin typeface="+mn-lt"/>
          <a:ea typeface="+mn-ea"/>
          <a:cs typeface="+mn-cs"/>
        </a:defRPr>
      </a:lvl5pPr>
      <a:lvl6pPr marL="2189614" algn="l" defTabSz="875911" rtl="0" eaLnBrk="1" latinLnBrk="0" hangingPunct="1">
        <a:defRPr sz="1900" kern="1200">
          <a:solidFill>
            <a:schemeClr val="tx1"/>
          </a:solidFill>
          <a:latin typeface="+mn-lt"/>
          <a:ea typeface="+mn-ea"/>
          <a:cs typeface="+mn-cs"/>
        </a:defRPr>
      </a:lvl6pPr>
      <a:lvl7pPr marL="2627543" algn="l" defTabSz="875911" rtl="0" eaLnBrk="1" latinLnBrk="0" hangingPunct="1">
        <a:defRPr sz="1900" kern="1200">
          <a:solidFill>
            <a:schemeClr val="tx1"/>
          </a:solidFill>
          <a:latin typeface="+mn-lt"/>
          <a:ea typeface="+mn-ea"/>
          <a:cs typeface="+mn-cs"/>
        </a:defRPr>
      </a:lvl7pPr>
      <a:lvl8pPr marL="3065441" algn="l" defTabSz="875911" rtl="0" eaLnBrk="1" latinLnBrk="0" hangingPunct="1">
        <a:defRPr sz="1900" kern="1200">
          <a:solidFill>
            <a:schemeClr val="tx1"/>
          </a:solidFill>
          <a:latin typeface="+mn-lt"/>
          <a:ea typeface="+mn-ea"/>
          <a:cs typeface="+mn-cs"/>
        </a:defRPr>
      </a:lvl8pPr>
      <a:lvl9pPr marL="3503364" algn="l" defTabSz="875911"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cNvSpPr>
            <a:spLocks noGrp="1"/>
          </p:cNvSpPr>
          <p:nvPr>
            <p:ph type="title"/>
          </p:nvPr>
        </p:nvSpPr>
        <p:spPr>
          <a:xfrm>
            <a:off x="540001" y="432000"/>
            <a:ext cx="11109600" cy="1080000"/>
          </a:xfrm>
          <a:prstGeom prst="rect">
            <a:avLst/>
          </a:prstGeom>
        </p:spPr>
        <p:txBody>
          <a:bodyPr vert="horz" lIns="0" tIns="0" rIns="0" bIns="0" rtlCol="0" anchor="t">
            <a:noAutofit/>
          </a:bodyPr>
          <a:lstStyle/>
          <a:p>
            <a:r>
              <a:rPr lang="en-US" dirty="0"/>
              <a:t>CLICK TO EDIT MASTER TITLE STYLE</a:t>
            </a:r>
          </a:p>
        </p:txBody>
      </p:sp>
      <p:sp>
        <p:nvSpPr>
          <p:cNvPr id="3" name="Content"/>
          <p:cNvSpPr>
            <a:spLocks noGrp="1"/>
          </p:cNvSpPr>
          <p:nvPr>
            <p:ph type="body" idx="1"/>
          </p:nvPr>
        </p:nvSpPr>
        <p:spPr>
          <a:xfrm>
            <a:off x="540001" y="1512000"/>
            <a:ext cx="11109600" cy="4298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cNvSpPr>
            <a:spLocks noGrp="1"/>
          </p:cNvSpPr>
          <p:nvPr>
            <p:ph type="dt" sz="half" idx="2"/>
          </p:nvPr>
        </p:nvSpPr>
        <p:spPr>
          <a:xfrm>
            <a:off x="10210171" y="6084000"/>
            <a:ext cx="1440001" cy="360000"/>
          </a:xfrm>
          <a:prstGeom prst="rect">
            <a:avLst/>
          </a:prstGeom>
        </p:spPr>
        <p:txBody>
          <a:bodyPr vert="horz" lIns="0" tIns="0" rIns="0" bIns="0" rtlCol="0" anchor="b"/>
          <a:lstStyle>
            <a:lvl1pPr algn="r">
              <a:defRPr sz="1200">
                <a:solidFill>
                  <a:schemeClr val="bg1">
                    <a:lumMod val="50000"/>
                  </a:schemeClr>
                </a:solidFill>
              </a:defRPr>
            </a:lvl1pPr>
          </a:lstStyle>
          <a:p>
            <a:pPr defTabSz="876087"/>
            <a:fld id="{27FC3DAB-407D-4279-8EB6-232635B61438}" type="datetimeFigureOut">
              <a:rPr lang="en-US" smtClean="0">
                <a:solidFill>
                  <a:prstClr val="white">
                    <a:lumMod val="50000"/>
                  </a:prstClr>
                </a:solidFill>
              </a:rPr>
              <a:pPr defTabSz="876087"/>
              <a:t>11/5/2025</a:t>
            </a:fld>
            <a:endParaRPr lang="en-US" dirty="0">
              <a:solidFill>
                <a:prstClr val="white">
                  <a:lumMod val="50000"/>
                </a:prstClr>
              </a:solidFill>
            </a:endParaRPr>
          </a:p>
        </p:txBody>
      </p:sp>
      <p:sp>
        <p:nvSpPr>
          <p:cNvPr id="5" name="Footer"/>
          <p:cNvSpPr>
            <a:spLocks noGrp="1"/>
          </p:cNvSpPr>
          <p:nvPr>
            <p:ph type="ftr" sz="quarter" idx="3"/>
          </p:nvPr>
        </p:nvSpPr>
        <p:spPr>
          <a:xfrm>
            <a:off x="3934800" y="6084000"/>
            <a:ext cx="4320000" cy="360000"/>
          </a:xfrm>
          <a:prstGeom prst="rect">
            <a:avLst/>
          </a:prstGeom>
        </p:spPr>
        <p:txBody>
          <a:bodyPr vert="horz" lIns="0" tIns="0" rIns="0" bIns="0" rtlCol="0" anchor="b"/>
          <a:lstStyle>
            <a:lvl1pPr algn="ctr">
              <a:defRPr sz="1200">
                <a:solidFill>
                  <a:schemeClr val="bg1">
                    <a:lumMod val="50000"/>
                  </a:schemeClr>
                </a:solidFill>
              </a:defRPr>
            </a:lvl1pPr>
          </a:lstStyle>
          <a:p>
            <a:pPr defTabSz="876087"/>
            <a:endParaRPr lang="en-US" dirty="0">
              <a:solidFill>
                <a:prstClr val="white">
                  <a:lumMod val="50000"/>
                </a:prstClr>
              </a:solidFill>
            </a:endParaRPr>
          </a:p>
        </p:txBody>
      </p:sp>
      <p:sp>
        <p:nvSpPr>
          <p:cNvPr id="6" name="Slide Number"/>
          <p:cNvSpPr>
            <a:spLocks noGrp="1"/>
          </p:cNvSpPr>
          <p:nvPr>
            <p:ph type="sldNum" sz="quarter" idx="4"/>
          </p:nvPr>
        </p:nvSpPr>
        <p:spPr>
          <a:xfrm>
            <a:off x="540000" y="6084000"/>
            <a:ext cx="900000" cy="360000"/>
          </a:xfrm>
          <a:prstGeom prst="rect">
            <a:avLst/>
          </a:prstGeom>
        </p:spPr>
        <p:txBody>
          <a:bodyPr vert="horz" lIns="0" tIns="0" rIns="0" bIns="0" rtlCol="0" anchor="b"/>
          <a:lstStyle>
            <a:lvl1pPr algn="l">
              <a:defRPr sz="1200">
                <a:solidFill>
                  <a:schemeClr val="bg1">
                    <a:lumMod val="50000"/>
                  </a:schemeClr>
                </a:solidFill>
              </a:defRPr>
            </a:lvl1pPr>
          </a:lstStyle>
          <a:p>
            <a:pPr defTabSz="876087"/>
            <a:fld id="{02CEFE82-39F2-4F47-8A0C-D5AB3496FA5C}" type="slidenum">
              <a:rPr lang="en-US" smtClean="0">
                <a:solidFill>
                  <a:prstClr val="white">
                    <a:lumMod val="50000"/>
                  </a:prstClr>
                </a:solidFill>
              </a:rPr>
              <a:pPr defTabSz="876087"/>
              <a:t>‹#›</a:t>
            </a:fld>
            <a:endParaRPr lang="en-US" dirty="0">
              <a:solidFill>
                <a:prstClr val="white">
                  <a:lumMod val="50000"/>
                </a:prstClr>
              </a:solidFill>
            </a:endParaRPr>
          </a:p>
        </p:txBody>
      </p:sp>
    </p:spTree>
    <p:extLst>
      <p:ext uri="{BB962C8B-B14F-4D97-AF65-F5344CB8AC3E}">
        <p14:creationId xmlns:p14="http://schemas.microsoft.com/office/powerpoint/2010/main" val="404504981"/>
      </p:ext>
    </p:extLst>
  </p:cSld>
  <p:clrMap bg1="lt1" tx1="dk1" bg2="lt2" tx2="dk2" accent1="accent1" accent2="accent2" accent3="accent3" accent4="accent4" accent5="accent5" accent6="accent6" hlink="hlink" folHlink="folHlink"/>
  <p:sldLayoutIdLst>
    <p:sldLayoutId id="2147483744" r:id="rId1"/>
    <p:sldLayoutId id="2147483745"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7608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58721" indent="-258721" algn="l" defTabSz="876087" rtl="0" eaLnBrk="1" latinLnBrk="0" hangingPunct="1">
        <a:lnSpc>
          <a:spcPct val="90000"/>
        </a:lnSpc>
        <a:spcBef>
          <a:spcPts val="0"/>
        </a:spcBef>
        <a:spcAft>
          <a:spcPts val="1000"/>
        </a:spcAft>
        <a:buFont typeface="Wingdings" panose="05000000000000000000" pitchFamily="2" charset="2"/>
        <a:buChar char="§"/>
        <a:defRPr sz="2300" kern="1200">
          <a:solidFill>
            <a:schemeClr val="tx1"/>
          </a:solidFill>
          <a:latin typeface="+mn-lt"/>
          <a:ea typeface="+mn-ea"/>
          <a:cs typeface="+mn-cs"/>
        </a:defRPr>
      </a:lvl1pPr>
      <a:lvl2pPr marL="689794" indent="-258721" algn="l" defTabSz="876087" rtl="0" eaLnBrk="1" latinLnBrk="0" hangingPunct="1">
        <a:lnSpc>
          <a:spcPct val="90000"/>
        </a:lnSpc>
        <a:spcBef>
          <a:spcPts val="0"/>
        </a:spcBef>
        <a:spcAft>
          <a:spcPts val="1000"/>
        </a:spcAft>
        <a:buFont typeface="Calibri Light" panose="020F0302020204030204" pitchFamily="34" charset="0"/>
        <a:buChar char="–"/>
        <a:defRPr sz="2000" kern="1200">
          <a:solidFill>
            <a:schemeClr val="tx1"/>
          </a:solidFill>
          <a:latin typeface="+mn-lt"/>
          <a:ea typeface="+mn-ea"/>
          <a:cs typeface="+mn-cs"/>
        </a:defRPr>
      </a:lvl2pPr>
      <a:lvl3pPr marL="1034699" indent="-258721" algn="l" defTabSz="876087" rtl="0" eaLnBrk="1" latinLnBrk="0" hangingPunct="1">
        <a:lnSpc>
          <a:spcPct val="90000"/>
        </a:lnSpc>
        <a:spcBef>
          <a:spcPts val="0"/>
        </a:spcBef>
        <a:spcAft>
          <a:spcPts val="1000"/>
        </a:spcAft>
        <a:buFont typeface="Calibri Light" panose="020F0302020204030204" pitchFamily="34" charset="0"/>
        <a:buChar char="–"/>
        <a:defRPr sz="1900" kern="1200">
          <a:solidFill>
            <a:schemeClr val="tx1"/>
          </a:solidFill>
          <a:latin typeface="+mn-lt"/>
          <a:ea typeface="+mn-ea"/>
          <a:cs typeface="+mn-cs"/>
        </a:defRPr>
      </a:lvl3pPr>
      <a:lvl4pPr marL="1379569" indent="-258721" algn="l" defTabSz="876087"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4pPr>
      <a:lvl5pPr marL="1724478" indent="-258721" algn="l" defTabSz="876087" rtl="0" eaLnBrk="1" latinLnBrk="0" hangingPunct="1">
        <a:lnSpc>
          <a:spcPct val="90000"/>
        </a:lnSpc>
        <a:spcBef>
          <a:spcPts val="0"/>
        </a:spcBef>
        <a:spcAft>
          <a:spcPts val="1000"/>
        </a:spcAft>
        <a:buFont typeface="Calibri Light" panose="020F0302020204030204" pitchFamily="34" charset="0"/>
        <a:buChar char="–"/>
        <a:defRPr sz="1600" kern="1200">
          <a:solidFill>
            <a:schemeClr val="tx1"/>
          </a:solidFill>
          <a:latin typeface="+mn-lt"/>
          <a:ea typeface="+mn-ea"/>
          <a:cs typeface="+mn-cs"/>
        </a:defRPr>
      </a:lvl5pPr>
      <a:lvl6pPr marL="2409066" indent="-219057" algn="l" defTabSz="87608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847078" indent="-219057" algn="l" defTabSz="87608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285078" indent="-219057" algn="l" defTabSz="87608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723066" indent="-219057" algn="l" defTabSz="87608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876087" rtl="0" eaLnBrk="1" latinLnBrk="0" hangingPunct="1">
        <a:defRPr sz="1900" kern="1200">
          <a:solidFill>
            <a:schemeClr val="tx1"/>
          </a:solidFill>
          <a:latin typeface="+mn-lt"/>
          <a:ea typeface="+mn-ea"/>
          <a:cs typeface="+mn-cs"/>
        </a:defRPr>
      </a:lvl1pPr>
      <a:lvl2pPr marL="438159" algn="l" defTabSz="876087" rtl="0" eaLnBrk="1" latinLnBrk="0" hangingPunct="1">
        <a:defRPr sz="1900" kern="1200">
          <a:solidFill>
            <a:schemeClr val="tx1"/>
          </a:solidFill>
          <a:latin typeface="+mn-lt"/>
          <a:ea typeface="+mn-ea"/>
          <a:cs typeface="+mn-cs"/>
        </a:defRPr>
      </a:lvl2pPr>
      <a:lvl3pPr marL="876087" algn="l" defTabSz="876087" rtl="0" eaLnBrk="1" latinLnBrk="0" hangingPunct="1">
        <a:defRPr sz="1900" kern="1200">
          <a:solidFill>
            <a:schemeClr val="tx1"/>
          </a:solidFill>
          <a:latin typeface="+mn-lt"/>
          <a:ea typeface="+mn-ea"/>
          <a:cs typeface="+mn-cs"/>
        </a:defRPr>
      </a:lvl3pPr>
      <a:lvl4pPr marL="1314083" algn="l" defTabSz="876087" rtl="0" eaLnBrk="1" latinLnBrk="0" hangingPunct="1">
        <a:defRPr sz="1900" kern="1200">
          <a:solidFill>
            <a:schemeClr val="tx1"/>
          </a:solidFill>
          <a:latin typeface="+mn-lt"/>
          <a:ea typeface="+mn-ea"/>
          <a:cs typeface="+mn-cs"/>
        </a:defRPr>
      </a:lvl4pPr>
      <a:lvl5pPr marL="1752067" algn="l" defTabSz="876087" rtl="0" eaLnBrk="1" latinLnBrk="0" hangingPunct="1">
        <a:defRPr sz="1900" kern="1200">
          <a:solidFill>
            <a:schemeClr val="tx1"/>
          </a:solidFill>
          <a:latin typeface="+mn-lt"/>
          <a:ea typeface="+mn-ea"/>
          <a:cs typeface="+mn-cs"/>
        </a:defRPr>
      </a:lvl5pPr>
      <a:lvl6pPr marL="2190052" algn="l" defTabSz="876087" rtl="0" eaLnBrk="1" latinLnBrk="0" hangingPunct="1">
        <a:defRPr sz="1900" kern="1200">
          <a:solidFill>
            <a:schemeClr val="tx1"/>
          </a:solidFill>
          <a:latin typeface="+mn-lt"/>
          <a:ea typeface="+mn-ea"/>
          <a:cs typeface="+mn-cs"/>
        </a:defRPr>
      </a:lvl6pPr>
      <a:lvl7pPr marL="2628068" algn="l" defTabSz="876087" rtl="0" eaLnBrk="1" latinLnBrk="0" hangingPunct="1">
        <a:defRPr sz="1900" kern="1200">
          <a:solidFill>
            <a:schemeClr val="tx1"/>
          </a:solidFill>
          <a:latin typeface="+mn-lt"/>
          <a:ea typeface="+mn-ea"/>
          <a:cs typeface="+mn-cs"/>
        </a:defRPr>
      </a:lvl7pPr>
      <a:lvl8pPr marL="3066055" algn="l" defTabSz="876087" rtl="0" eaLnBrk="1" latinLnBrk="0" hangingPunct="1">
        <a:defRPr sz="1900" kern="1200">
          <a:solidFill>
            <a:schemeClr val="tx1"/>
          </a:solidFill>
          <a:latin typeface="+mn-lt"/>
          <a:ea typeface="+mn-ea"/>
          <a:cs typeface="+mn-cs"/>
        </a:defRPr>
      </a:lvl8pPr>
      <a:lvl9pPr marL="3504064" algn="l" defTabSz="87608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mailto:sleontaraki@gga.gov.gr"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mailto:nmarinakou@gga.gov.gr" TargetMode="External"/><Relationship Id="rId4" Type="http://schemas.openxmlformats.org/officeDocument/2006/relationships/hyperlink" Target="mailto:ktsiakla@gga.gov.g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2.pn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1" Type="http://schemas.openxmlformats.org/officeDocument/2006/relationships/slideLayout" Target="../slideLayouts/slideLayout1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g"/><Relationship Id="rId3" Type="http://schemas.openxmlformats.org/officeDocument/2006/relationships/image" Target="../media/image23.jpeg"/><Relationship Id="rId7" Type="http://schemas.openxmlformats.org/officeDocument/2006/relationships/image" Target="../media/image27.jpg"/><Relationship Id="rId12" Type="http://schemas.openxmlformats.org/officeDocument/2006/relationships/image" Target="../media/image32.png"/><Relationship Id="rId2" Type="http://schemas.openxmlformats.org/officeDocument/2006/relationships/image" Target="../media/image22.jpg"/><Relationship Id="rId1" Type="http://schemas.openxmlformats.org/officeDocument/2006/relationships/slideLayout" Target="../slideLayouts/slideLayout8.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bwMode="blackGray">
          <a:xfrm>
            <a:off x="146755" y="1463325"/>
            <a:ext cx="11706577" cy="1790700"/>
          </a:xfrm>
        </p:spPr>
        <p:txBody>
          <a:bodyPr/>
          <a:lstStyle/>
          <a:p>
            <a:r>
              <a:rPr lang="el-GR" sz="2800" b="1" i="1" dirty="0">
                <a:latin typeface="+mn-lt"/>
                <a:ea typeface="+mn-ea"/>
                <a:cs typeface="+mn-cs"/>
              </a:rPr>
              <a:t>ΥΠΟΥΡΓΕΙΟ ΠΑΙΔΕΙΑΣ, </a:t>
            </a:r>
            <a:br>
              <a:rPr lang="el-GR" sz="2800" b="1" i="1" dirty="0">
                <a:latin typeface="+mn-lt"/>
                <a:ea typeface="+mn-ea"/>
                <a:cs typeface="+mn-cs"/>
              </a:rPr>
            </a:br>
            <a:r>
              <a:rPr lang="el-GR" sz="2800" b="1" i="1" dirty="0">
                <a:latin typeface="+mn-lt"/>
                <a:ea typeface="+mn-ea"/>
                <a:cs typeface="+mn-cs"/>
              </a:rPr>
              <a:t>ΘΡΗΣΚΕΥΜΑΤΩΝ ΚΑΙ ΑΘΛΗΤΙΣΜΟΥ </a:t>
            </a:r>
            <a:br>
              <a:rPr lang="el-GR" sz="2800" b="1" i="1" dirty="0">
                <a:latin typeface="+mn-lt"/>
                <a:ea typeface="+mn-ea"/>
                <a:cs typeface="+mn-cs"/>
              </a:rPr>
            </a:br>
            <a:r>
              <a:rPr lang="el-GR" sz="2800" b="1" i="1" dirty="0">
                <a:latin typeface="+mn-lt"/>
                <a:ea typeface="+mn-ea"/>
                <a:cs typeface="+mn-cs"/>
              </a:rPr>
              <a:t>ΓΕΝΙΚΗ ΓΡΑΜΜΑΤΕΙΑ ΑΘΛΗΤΙΣΜΟΥ </a:t>
            </a:r>
            <a:br>
              <a:rPr lang="el-GR" sz="2800" b="1" dirty="0">
                <a:latin typeface="+mn-lt"/>
                <a:ea typeface="+mn-ea"/>
                <a:cs typeface="+mn-cs"/>
              </a:rPr>
            </a:br>
            <a:endParaRPr lang="en-US" sz="2800" b="1" dirty="0">
              <a:latin typeface="+mn-lt"/>
              <a:ea typeface="+mn-ea"/>
              <a:cs typeface="+mn-cs"/>
            </a:endParaRPr>
          </a:p>
        </p:txBody>
      </p:sp>
      <p:sp>
        <p:nvSpPr>
          <p:cNvPr id="4" name="Textplatzhalter 3"/>
          <p:cNvSpPr>
            <a:spLocks noGrp="1"/>
          </p:cNvSpPr>
          <p:nvPr>
            <p:ph type="body" idx="1"/>
          </p:nvPr>
        </p:nvSpPr>
        <p:spPr bwMode="blackGray">
          <a:xfrm>
            <a:off x="91094" y="3167947"/>
            <a:ext cx="11860652" cy="2095501"/>
          </a:xfrm>
        </p:spPr>
        <p:txBody>
          <a:bodyPr/>
          <a:lstStyle/>
          <a:p>
            <a:pPr>
              <a:lnSpc>
                <a:spcPct val="100000"/>
              </a:lnSpc>
            </a:pPr>
            <a:endParaRPr lang="el-GR" sz="2400" b="1" dirty="0"/>
          </a:p>
          <a:p>
            <a:pPr>
              <a:lnSpc>
                <a:spcPct val="100000"/>
              </a:lnSpc>
            </a:pPr>
            <a:endParaRPr lang="el-GR" sz="2400" b="1" dirty="0"/>
          </a:p>
          <a:p>
            <a:pPr>
              <a:lnSpc>
                <a:spcPct val="100000"/>
              </a:lnSpc>
            </a:pPr>
            <a:r>
              <a:rPr lang="el-GR" sz="2400" b="1" dirty="0"/>
              <a:t>Αποτίμηση υλοποίησης Ευρωπαϊκού Προγράμματος </a:t>
            </a:r>
            <a:r>
              <a:rPr lang="en-US" sz="2400" b="1" dirty="0"/>
              <a:t>ACTION +</a:t>
            </a:r>
          </a:p>
        </p:txBody>
      </p:sp>
      <p:sp>
        <p:nvSpPr>
          <p:cNvPr id="3" name="TextBox 2">
            <a:extLst>
              <a:ext uri="{FF2B5EF4-FFF2-40B4-BE49-F238E27FC236}">
                <a16:creationId xmlns:a16="http://schemas.microsoft.com/office/drawing/2014/main" id="{FD1F76B1-DA18-44A4-B2C0-86F90B788D91}"/>
              </a:ext>
            </a:extLst>
          </p:cNvPr>
          <p:cNvSpPr txBox="1"/>
          <p:nvPr/>
        </p:nvSpPr>
        <p:spPr>
          <a:xfrm>
            <a:off x="8289914" y="5676197"/>
            <a:ext cx="3661832" cy="646331"/>
          </a:xfrm>
          <a:prstGeom prst="rect">
            <a:avLst/>
          </a:prstGeom>
          <a:noFill/>
        </p:spPr>
        <p:txBody>
          <a:bodyPr wrap="square" rtlCol="0">
            <a:spAutoFit/>
          </a:bodyPr>
          <a:lstStyle/>
          <a:p>
            <a:r>
              <a:rPr lang="el-GR" sz="1800" b="1" dirty="0"/>
              <a:t>Ημερίδα β Εξαμήνου 2025, </a:t>
            </a:r>
          </a:p>
          <a:p>
            <a:r>
              <a:rPr lang="el-GR" sz="1800" b="1" dirty="0"/>
              <a:t>06/11/2025</a:t>
            </a:r>
            <a:r>
              <a:rPr lang="en-US" sz="1600" dirty="0"/>
              <a:t> </a:t>
            </a:r>
            <a:endParaRPr lang="el-GR" sz="1600" b="1" dirty="0"/>
          </a:p>
        </p:txBody>
      </p:sp>
    </p:spTree>
    <p:extLst>
      <p:ext uri="{BB962C8B-B14F-4D97-AF65-F5344CB8AC3E}">
        <p14:creationId xmlns:p14="http://schemas.microsoft.com/office/powerpoint/2010/main" val="324340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01067" y="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p:cNvSpPr/>
          <p:nvPr/>
        </p:nvSpPr>
        <p:spPr>
          <a:xfrm>
            <a:off x="10216444" y="0"/>
            <a:ext cx="20771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519832" y="1250351"/>
            <a:ext cx="11391900" cy="5201424"/>
          </a:xfrm>
          <a:prstGeom prst="rect">
            <a:avLst/>
          </a:prstGeom>
          <a:noFill/>
        </p:spPr>
        <p:txBody>
          <a:bodyPr wrap="square" rtlCol="0">
            <a:spAutoFit/>
          </a:bodyPr>
          <a:lstStyle/>
          <a:p>
            <a:pPr marL="457200" lvl="0" indent="-457200">
              <a:buFont typeface="Wingdings" panose="05000000000000000000" pitchFamily="2" charset="2"/>
              <a:buChar char="§"/>
            </a:pPr>
            <a:r>
              <a:rPr lang="el-GR" sz="2800" dirty="0"/>
              <a:t>Η ανάλυση εφαρμογής του Ευρωπαϊκού Συγκλίνοντα Κώδικα Χρηστής Διακυβέρνησης στον Αθλητισμό, μέσω συνεντεύξεων και συμπλήρωση σχετικού εντύπου από εκπροσώπους 5 Αθλητικών Ομοσπονδιών.</a:t>
            </a:r>
          </a:p>
          <a:p>
            <a:pPr marL="457200" lvl="0" indent="-457200">
              <a:buFont typeface="Wingdings" panose="05000000000000000000" pitchFamily="2" charset="2"/>
              <a:buChar char="§"/>
            </a:pPr>
            <a:r>
              <a:rPr lang="el-GR" sz="2800" dirty="0"/>
              <a:t>Ορισμός δύο (2) διαμεσολαβητών (</a:t>
            </a:r>
            <a:r>
              <a:rPr lang="en-US" sz="2800" dirty="0"/>
              <a:t>facilitators) </a:t>
            </a:r>
            <a:r>
              <a:rPr lang="el-GR" sz="2800" dirty="0"/>
              <a:t>από κάθε χώρα οι οποίοι  θα συνεργασθούν με Αθλητικές Ομοσπονδίες για την εφαρμογή των μεταρρυθμίσεων στη υλοποίηση του κώδικα χρηστής διακυβέρνησης</a:t>
            </a:r>
            <a:r>
              <a:rPr lang="en-US" sz="2800" dirty="0"/>
              <a:t>. </a:t>
            </a:r>
            <a:endParaRPr lang="el-GR" sz="2800" dirty="0"/>
          </a:p>
          <a:p>
            <a:pPr marL="457200" indent="-457200">
              <a:buFont typeface="Wingdings" panose="05000000000000000000" pitchFamily="2" charset="2"/>
              <a:buChar char="§"/>
            </a:pPr>
            <a:r>
              <a:rPr lang="el-GR" sz="2800" dirty="0"/>
              <a:t>Εργαστήρια με Αθλητικές Ομοσπονδίες,  τουλάχιστον 3 συναντήσεις (</a:t>
            </a:r>
            <a:r>
              <a:rPr lang="en-US" sz="2800" dirty="0"/>
              <a:t>work shops</a:t>
            </a:r>
            <a:r>
              <a:rPr lang="el-GR" sz="2800" dirty="0"/>
              <a:t>), διαδικτυακά/δια ζώσης </a:t>
            </a:r>
          </a:p>
          <a:p>
            <a:pPr marL="457200" indent="-457200">
              <a:buFont typeface="Wingdings" panose="05000000000000000000" pitchFamily="2" charset="2"/>
              <a:buChar char="§"/>
            </a:pPr>
            <a:r>
              <a:rPr lang="el-GR" sz="2800" dirty="0"/>
              <a:t>Διαμεσολαβητές Ελλάδας</a:t>
            </a:r>
            <a:r>
              <a:rPr lang="en-US" sz="2800" dirty="0"/>
              <a:t>: </a:t>
            </a:r>
            <a:r>
              <a:rPr lang="el-GR" sz="2800" dirty="0"/>
              <a:t>Αλούπη Αικατερίνη και Αξιώτη Ελευθερία, υπάλληλοι του Τμήματος Αθλητικής Επιστημονικής Υποστήριξης και Εκπαίδευσης </a:t>
            </a:r>
          </a:p>
          <a:p>
            <a:pPr marL="342900" indent="-342900">
              <a:buFont typeface="Wingdings" panose="05000000000000000000" pitchFamily="2" charset="2"/>
              <a:buChar char="§"/>
            </a:pPr>
            <a:endParaRPr lang="el-GR" sz="2400" dirty="0"/>
          </a:p>
        </p:txBody>
      </p:sp>
      <p:sp>
        <p:nvSpPr>
          <p:cNvPr id="6" name="Ορθογώνιο 5">
            <a:extLst>
              <a:ext uri="{FF2B5EF4-FFF2-40B4-BE49-F238E27FC236}">
                <a16:creationId xmlns:a16="http://schemas.microsoft.com/office/drawing/2014/main" id="{6136D53E-5820-44A3-AE3A-83BC14AA42D9}"/>
              </a:ext>
            </a:extLst>
          </p:cNvPr>
          <p:cNvSpPr/>
          <p:nvPr/>
        </p:nvSpPr>
        <p:spPr>
          <a:xfrm>
            <a:off x="499513" y="-177378"/>
            <a:ext cx="8243785" cy="12618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4000" b="1" i="0" u="none" strike="noStrike" kern="0" cap="none" spc="0" normalizeH="0" baseline="0" noProof="0" dirty="0">
              <a:ln>
                <a:noFill/>
              </a:ln>
              <a:solidFill>
                <a:prstClr val="black"/>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ea typeface="+mj-ea"/>
                <a:cs typeface="+mj-cs"/>
              </a:rPr>
              <a:t>5</a:t>
            </a:r>
            <a:r>
              <a:rPr kumimoji="0" lang="el-GR" sz="3600" b="1" i="0" u="none" strike="noStrike" kern="0" cap="none" spc="0" normalizeH="0" baseline="0" noProof="0" dirty="0">
                <a:ln>
                  <a:noFill/>
                </a:ln>
                <a:solidFill>
                  <a:prstClr val="black"/>
                </a:solidFill>
                <a:effectLst/>
                <a:uLnTx/>
                <a:uFillTx/>
                <a:ea typeface="+mj-ea"/>
                <a:cs typeface="+mj-cs"/>
              </a:rPr>
              <a:t>. Στάδια προγράμματος</a:t>
            </a:r>
            <a:endParaRPr kumimoji="0" lang="el-GR" sz="3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25621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01067" y="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p:cNvSpPr/>
          <p:nvPr/>
        </p:nvSpPr>
        <p:spPr>
          <a:xfrm>
            <a:off x="10216444" y="0"/>
            <a:ext cx="20771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519832" y="1250351"/>
            <a:ext cx="11391900" cy="6309420"/>
          </a:xfrm>
          <a:prstGeom prst="rect">
            <a:avLst/>
          </a:prstGeom>
          <a:noFill/>
        </p:spPr>
        <p:txBody>
          <a:bodyPr wrap="square" rtlCol="0">
            <a:spAutoFit/>
          </a:bodyPr>
          <a:lstStyle/>
          <a:p>
            <a:r>
              <a:rPr lang="el-GR" b="1" dirty="0"/>
              <a:t>Τα παραδοτέα του προγράμματος</a:t>
            </a:r>
            <a:r>
              <a:rPr lang="el-GR" dirty="0"/>
              <a:t> είναι:</a:t>
            </a:r>
          </a:p>
          <a:p>
            <a:pPr lvl="0" algn="just"/>
            <a:r>
              <a:rPr lang="el-GR" b="1" dirty="0"/>
              <a:t>Η δημιουργία εγχειριδίου</a:t>
            </a:r>
            <a:r>
              <a:rPr lang="el-GR" dirty="0"/>
              <a:t>  το οποίο θα περιέχει την χαρτογράφηση της εθνικής εφαρμογής του προγράμματος των διαμεσολαβητών. </a:t>
            </a:r>
          </a:p>
          <a:p>
            <a:pPr lvl="0" algn="just"/>
            <a:r>
              <a:rPr lang="el-GR" b="1" dirty="0"/>
              <a:t>Η αναφορά της εφαρμογής</a:t>
            </a:r>
            <a:r>
              <a:rPr lang="el-GR" dirty="0"/>
              <a:t> (</a:t>
            </a:r>
            <a:r>
              <a:rPr lang="en-US" dirty="0"/>
              <a:t>implementation report</a:t>
            </a:r>
            <a:r>
              <a:rPr lang="el-GR" dirty="0"/>
              <a:t>) που θα παρουσιάζεται η πρακτική εφαρμογή αυτών των 7 χωρών. Πρόκειται για τις χώρες που διαθέτουν εθνικούς φορείς οι οποίοι όρισαν διαμεσολαβητές για να συνεργαστούν με τις ομοσπονδίες της χώρας τους.</a:t>
            </a:r>
          </a:p>
          <a:p>
            <a:pPr lvl="0" algn="just"/>
            <a:r>
              <a:rPr lang="el-GR" dirty="0"/>
              <a:t>Παραδοτέα μετά τον Νοέμβριο του 2025 και διαθέσιμα στην αγγλική γλώσσα στο </a:t>
            </a:r>
            <a:r>
              <a:rPr lang="en-US" dirty="0"/>
              <a:t>site</a:t>
            </a:r>
            <a:r>
              <a:rPr lang="el-GR" dirty="0"/>
              <a:t>. </a:t>
            </a:r>
          </a:p>
          <a:p>
            <a:pPr lvl="0" algn="just"/>
            <a:endParaRPr lang="el-GR" dirty="0"/>
          </a:p>
          <a:p>
            <a:pPr marL="342900" indent="-342900" algn="just">
              <a:buFont typeface="Wingdings" panose="05000000000000000000" pitchFamily="2" charset="2"/>
              <a:buChar char="§"/>
            </a:pPr>
            <a:r>
              <a:rPr lang="el-GR" dirty="0"/>
              <a:t>Οι διαμεσολαβητές εκπαιδεύτηκαν από τους υπεύθυνους του προγράμματος για την εφαρμογή των μεταρρυθμίσεων στη υλοποίηση του κώδικα χρηστής διακυβέρνησης του </a:t>
            </a:r>
            <a:r>
              <a:rPr lang="en-US" dirty="0"/>
              <a:t>ACTION</a:t>
            </a:r>
            <a:r>
              <a:rPr lang="el-GR" dirty="0"/>
              <a:t>. </a:t>
            </a:r>
          </a:p>
          <a:p>
            <a:pPr marL="342900" indent="-342900" algn="just">
              <a:buFont typeface="Wingdings" panose="05000000000000000000" pitchFamily="2" charset="2"/>
              <a:buChar char="§"/>
            </a:pPr>
            <a:r>
              <a:rPr lang="el-GR" dirty="0"/>
              <a:t> Σε συνεργασία με την Διεύθυνση Αγωνιστικού Αθλητισμού καταλήξαμε σε 5 εθνικές ομοσπονδίες (ΟΧΕ,ΕΟΠΕ, ΕΟΚ, ΕΟΧΑ, ΣΚΟΕ).</a:t>
            </a:r>
          </a:p>
          <a:p>
            <a:endParaRPr lang="el-GR" dirty="0"/>
          </a:p>
          <a:p>
            <a:r>
              <a:rPr lang="el-GR" b="1" dirty="0"/>
              <a:t>Τα παραδοτέα των διαμεσολαβητών</a:t>
            </a:r>
            <a:r>
              <a:rPr lang="el-GR" dirty="0"/>
              <a:t> βάση του προγράμματος είναι:</a:t>
            </a:r>
          </a:p>
          <a:p>
            <a:pPr lvl="0"/>
            <a:r>
              <a:rPr lang="en-US" dirty="0"/>
              <a:t>Training Report</a:t>
            </a:r>
            <a:endParaRPr lang="el-GR" dirty="0"/>
          </a:p>
          <a:p>
            <a:pPr lvl="0"/>
            <a:r>
              <a:rPr lang="en-US" dirty="0"/>
              <a:t>Workshop Report</a:t>
            </a:r>
            <a:endParaRPr lang="el-GR" dirty="0"/>
          </a:p>
          <a:p>
            <a:pPr lvl="0"/>
            <a:r>
              <a:rPr lang="el-GR" dirty="0"/>
              <a:t>Πιλοτική εφαρμογή σε μια εθνική αθλητική ομοσπονδία</a:t>
            </a:r>
          </a:p>
          <a:p>
            <a:pPr lvl="0"/>
            <a:endParaRPr lang="el-GR" dirty="0"/>
          </a:p>
          <a:p>
            <a:endParaRPr lang="el-GR" dirty="0"/>
          </a:p>
          <a:p>
            <a:pPr marL="342900" indent="-342900">
              <a:buFont typeface="Wingdings" panose="05000000000000000000" pitchFamily="2" charset="2"/>
              <a:buChar char="§"/>
            </a:pPr>
            <a:endParaRPr lang="el-GR" dirty="0"/>
          </a:p>
          <a:p>
            <a:pPr marL="342900" indent="-342900">
              <a:buFont typeface="Wingdings" panose="05000000000000000000" pitchFamily="2" charset="2"/>
              <a:buChar char="§"/>
            </a:pPr>
            <a:endParaRPr lang="el-GR" sz="2400" dirty="0"/>
          </a:p>
        </p:txBody>
      </p:sp>
      <p:sp>
        <p:nvSpPr>
          <p:cNvPr id="6" name="Ορθογώνιο 5">
            <a:extLst>
              <a:ext uri="{FF2B5EF4-FFF2-40B4-BE49-F238E27FC236}">
                <a16:creationId xmlns:a16="http://schemas.microsoft.com/office/drawing/2014/main" id="{6136D53E-5820-44A3-AE3A-83BC14AA42D9}"/>
              </a:ext>
            </a:extLst>
          </p:cNvPr>
          <p:cNvSpPr/>
          <p:nvPr/>
        </p:nvSpPr>
        <p:spPr>
          <a:xfrm>
            <a:off x="499513" y="-177378"/>
            <a:ext cx="8243785" cy="12618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4000" b="1" i="0" u="none" strike="noStrike" kern="0" cap="none" spc="0" normalizeH="0" baseline="0" noProof="0" dirty="0">
              <a:ln>
                <a:noFill/>
              </a:ln>
              <a:solidFill>
                <a:prstClr val="black"/>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ea typeface="+mj-ea"/>
                <a:cs typeface="+mj-cs"/>
              </a:rPr>
              <a:t>6</a:t>
            </a:r>
            <a:r>
              <a:rPr kumimoji="0" lang="el-GR" sz="3600" b="1" i="0" u="none" strike="noStrike" kern="0" cap="none" spc="0" normalizeH="0" baseline="0" noProof="0" dirty="0">
                <a:ln>
                  <a:noFill/>
                </a:ln>
                <a:solidFill>
                  <a:prstClr val="black"/>
                </a:solidFill>
                <a:effectLst/>
                <a:uLnTx/>
                <a:uFillTx/>
                <a:ea typeface="+mj-ea"/>
                <a:cs typeface="+mj-cs"/>
              </a:rPr>
              <a:t>. Παραδοτέα προγράμματος</a:t>
            </a:r>
            <a:endParaRPr kumimoji="0" lang="el-GR" sz="3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023332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01067" y="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p:cNvSpPr/>
          <p:nvPr/>
        </p:nvSpPr>
        <p:spPr>
          <a:xfrm>
            <a:off x="10216444" y="0"/>
            <a:ext cx="20771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583332" y="1701297"/>
            <a:ext cx="11391900" cy="3108543"/>
          </a:xfrm>
          <a:prstGeom prst="rect">
            <a:avLst/>
          </a:prstGeom>
          <a:noFill/>
        </p:spPr>
        <p:txBody>
          <a:bodyPr wrap="square" rtlCol="0">
            <a:spAutoFit/>
          </a:bodyPr>
          <a:lstStyle/>
          <a:p>
            <a:pPr marL="457200" indent="-457200">
              <a:buFont typeface="Arial" panose="020B0604020202020204" pitchFamily="34" charset="0"/>
              <a:buChar char="•"/>
            </a:pPr>
            <a:r>
              <a:rPr lang="el-GR" sz="2800" dirty="0"/>
              <a:t>Εκπαίδευση  στον Ευρωπαϊκό συγκλίνοντα κώδικα χρηστής διακυβέρνησης, μέσω </a:t>
            </a:r>
            <a:r>
              <a:rPr lang="el-GR" sz="2800" b="1" dirty="0"/>
              <a:t>2 </a:t>
            </a:r>
            <a:r>
              <a:rPr lang="en-US" sz="2800" b="1" dirty="0"/>
              <a:t>online </a:t>
            </a:r>
            <a:r>
              <a:rPr lang="el-GR" sz="2800" b="1" dirty="0"/>
              <a:t>συναντήσεων </a:t>
            </a:r>
            <a:r>
              <a:rPr lang="el-GR" sz="2800" dirty="0"/>
              <a:t>με τους εκπροσώπους του προγράμματος </a:t>
            </a:r>
          </a:p>
          <a:p>
            <a:pPr marL="457200" indent="-457200">
              <a:buFont typeface="Arial" panose="020B0604020202020204" pitchFamily="34" charset="0"/>
              <a:buChar char="•"/>
            </a:pPr>
            <a:r>
              <a:rPr lang="el-GR" sz="2800" dirty="0"/>
              <a:t>Πιστοποίηση των 2 διαμεσολαβητών μέσω της εφαρμογής </a:t>
            </a:r>
            <a:r>
              <a:rPr lang="en-US" sz="2800" dirty="0" err="1"/>
              <a:t>GreForm</a:t>
            </a:r>
            <a:r>
              <a:rPr lang="el-GR" sz="2800" dirty="0"/>
              <a:t> προκειμένου να συνεργαστούν με τις εθνικές αθλητικές ομοσπονδίες για την εφαρμογή των μεταρρυθμίσεων στη υλοποίηση του κώδικα χρηστής διακυβέρνησης του προγράμματος </a:t>
            </a:r>
            <a:r>
              <a:rPr lang="en-US" sz="2800" dirty="0"/>
              <a:t>ACTION</a:t>
            </a:r>
            <a:r>
              <a:rPr lang="el-GR" sz="2800" dirty="0"/>
              <a:t>+</a:t>
            </a:r>
            <a:endParaRPr lang="el-GR" sz="2400" dirty="0"/>
          </a:p>
        </p:txBody>
      </p:sp>
      <p:sp>
        <p:nvSpPr>
          <p:cNvPr id="6" name="Ορθογώνιο 5">
            <a:extLst>
              <a:ext uri="{FF2B5EF4-FFF2-40B4-BE49-F238E27FC236}">
                <a16:creationId xmlns:a16="http://schemas.microsoft.com/office/drawing/2014/main" id="{6136D53E-5820-44A3-AE3A-83BC14AA42D9}"/>
              </a:ext>
            </a:extLst>
          </p:cNvPr>
          <p:cNvSpPr/>
          <p:nvPr/>
        </p:nvSpPr>
        <p:spPr>
          <a:xfrm>
            <a:off x="499513" y="-59086"/>
            <a:ext cx="8243785" cy="12618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4000" b="1" i="0" u="none" strike="noStrike" kern="0" cap="none" spc="0" normalizeH="0" baseline="0" noProof="0" dirty="0">
              <a:ln>
                <a:noFill/>
              </a:ln>
              <a:solidFill>
                <a:prstClr val="black"/>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lang="en-US" sz="3600" b="1" kern="0" dirty="0">
                <a:solidFill>
                  <a:prstClr val="black"/>
                </a:solidFill>
                <a:ea typeface="+mj-ea"/>
                <a:cs typeface="+mj-cs"/>
              </a:rPr>
              <a:t>7. </a:t>
            </a:r>
            <a:r>
              <a:rPr lang="el-GR" sz="3600" b="1" kern="0" dirty="0">
                <a:solidFill>
                  <a:prstClr val="black"/>
                </a:solidFill>
                <a:ea typeface="+mj-ea"/>
                <a:cs typeface="+mj-cs"/>
              </a:rPr>
              <a:t>Ρόλος </a:t>
            </a:r>
            <a:r>
              <a:rPr lang="en-US" sz="3600" b="1" kern="0" dirty="0">
                <a:solidFill>
                  <a:prstClr val="black"/>
                </a:solidFill>
                <a:ea typeface="+mj-ea"/>
                <a:cs typeface="+mj-cs"/>
              </a:rPr>
              <a:t>Facilitators</a:t>
            </a:r>
            <a:endParaRPr kumimoji="0" lang="el-GR" sz="3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903762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01067" y="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p:cNvSpPr/>
          <p:nvPr/>
        </p:nvSpPr>
        <p:spPr>
          <a:xfrm>
            <a:off x="10216444" y="0"/>
            <a:ext cx="20771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583332" y="1250351"/>
            <a:ext cx="11391900" cy="4770537"/>
          </a:xfrm>
          <a:prstGeom prst="rect">
            <a:avLst/>
          </a:prstGeom>
          <a:noFill/>
        </p:spPr>
        <p:txBody>
          <a:bodyPr wrap="square" rtlCol="0">
            <a:spAutoFit/>
          </a:bodyPr>
          <a:lstStyle/>
          <a:p>
            <a:r>
              <a:rPr lang="el-GR" sz="2800" b="1" dirty="0"/>
              <a:t>    </a:t>
            </a:r>
            <a:r>
              <a:rPr lang="en-US" sz="2800" b="1" dirty="0"/>
              <a:t>1o </a:t>
            </a:r>
            <a:r>
              <a:rPr lang="el-GR" sz="2800" b="1" dirty="0"/>
              <a:t> </a:t>
            </a:r>
            <a:r>
              <a:rPr lang="en-US" sz="2800" b="1" dirty="0"/>
              <a:t>Workshop</a:t>
            </a:r>
          </a:p>
          <a:p>
            <a:pPr marL="342900" indent="-342900">
              <a:buFont typeface="Arial" panose="020B0604020202020204" pitchFamily="34" charset="0"/>
              <a:buChar char="•"/>
            </a:pPr>
            <a:r>
              <a:rPr lang="el-GR" sz="2800" dirty="0"/>
              <a:t>Πραγματοποιήθηκε στο </a:t>
            </a:r>
            <a:r>
              <a:rPr lang="en-US" sz="2800" dirty="0"/>
              <a:t> </a:t>
            </a:r>
            <a:r>
              <a:rPr lang="el-GR" sz="2800" dirty="0"/>
              <a:t>1</a:t>
            </a:r>
            <a:r>
              <a:rPr lang="el-GR" sz="2800" baseline="30000" dirty="0"/>
              <a:t>ο</a:t>
            </a:r>
            <a:r>
              <a:rPr lang="el-GR" sz="2800" dirty="0"/>
              <a:t>  Πολυθεματικό Συνέδριο Αθλητισμού</a:t>
            </a:r>
            <a:r>
              <a:rPr lang="en-US" sz="2800" dirty="0"/>
              <a:t> </a:t>
            </a:r>
            <a:r>
              <a:rPr lang="el-GR" sz="2800" dirty="0"/>
              <a:t>του ΥΠΑΙΘΑ/ΓΓΑ</a:t>
            </a:r>
            <a:r>
              <a:rPr lang="en-US" sz="2800" dirty="0"/>
              <a:t>, </a:t>
            </a:r>
            <a:r>
              <a:rPr lang="el-GR" sz="2800" dirty="0"/>
              <a:t>με τίτλο «</a:t>
            </a:r>
            <a:r>
              <a:rPr lang="el-GR" sz="2800" b="1" dirty="0"/>
              <a:t>Ο αθλητής στο Επίκεντρο</a:t>
            </a:r>
            <a:r>
              <a:rPr lang="el-GR" sz="2800" dirty="0"/>
              <a:t>» στην αίθουσα </a:t>
            </a:r>
            <a:r>
              <a:rPr lang="en-US" sz="2800" dirty="0"/>
              <a:t>Jacquelin de Romilly, </a:t>
            </a:r>
            <a:r>
              <a:rPr lang="el-GR" sz="2800" dirty="0"/>
              <a:t>στις </a:t>
            </a:r>
            <a:r>
              <a:rPr lang="el-GR" sz="2800" b="1" dirty="0"/>
              <a:t>12-14/05/2025</a:t>
            </a:r>
            <a:r>
              <a:rPr lang="en-US" sz="2800" dirty="0"/>
              <a:t>, </a:t>
            </a:r>
          </a:p>
          <a:p>
            <a:pPr marL="342900" indent="-342900">
              <a:buFont typeface="Arial" panose="020B0604020202020204" pitchFamily="34" charset="0"/>
              <a:buChar char="•"/>
            </a:pPr>
            <a:r>
              <a:rPr lang="el-GR" sz="2800" dirty="0"/>
              <a:t>Συμμετείχαν εκπρόσωποι 20 Εθνικών Αθλητικών Ομοσπονδιών</a:t>
            </a:r>
            <a:endParaRPr lang="en-US" sz="2800" dirty="0"/>
          </a:p>
          <a:p>
            <a:pPr marL="342900" indent="-342900">
              <a:buFont typeface="Arial" panose="020B0604020202020204" pitchFamily="34" charset="0"/>
              <a:buChar char="•"/>
            </a:pPr>
            <a:r>
              <a:rPr lang="el-GR" sz="2800" dirty="0"/>
              <a:t>Παρουσίαση του Ευρωπαϊκού συγκλίνοντα Κώδικα Χρηστής Διακυβέρνησης στον Αθλητισμό, ορισμός και παραδείγματα καλής διακυβέρνησης, πιθανά εμπόδια εφαρμογής της κ. α</a:t>
            </a:r>
          </a:p>
          <a:p>
            <a:pPr marL="342900" indent="-342900">
              <a:buFont typeface="Arial" panose="020B0604020202020204" pitchFamily="34" charset="0"/>
              <a:buChar char="•"/>
            </a:pPr>
            <a:r>
              <a:rPr lang="el-GR" sz="2800" dirty="0"/>
              <a:t>Συζήτηση για θέματα που απασχολούν τις αθλητικές ομοσπονδίες αναφορικά με το θέμα</a:t>
            </a:r>
          </a:p>
          <a:p>
            <a:endParaRPr lang="el-GR" sz="2400" dirty="0"/>
          </a:p>
        </p:txBody>
      </p:sp>
      <p:sp>
        <p:nvSpPr>
          <p:cNvPr id="6" name="Ορθογώνιο 5">
            <a:extLst>
              <a:ext uri="{FF2B5EF4-FFF2-40B4-BE49-F238E27FC236}">
                <a16:creationId xmlns:a16="http://schemas.microsoft.com/office/drawing/2014/main" id="{6136D53E-5820-44A3-AE3A-83BC14AA42D9}"/>
              </a:ext>
            </a:extLst>
          </p:cNvPr>
          <p:cNvSpPr/>
          <p:nvPr/>
        </p:nvSpPr>
        <p:spPr>
          <a:xfrm>
            <a:off x="499513" y="-177378"/>
            <a:ext cx="8243785" cy="12618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4000" b="1" i="0" u="none" strike="noStrike" kern="0" cap="none" spc="0" normalizeH="0" baseline="0" noProof="0" dirty="0">
              <a:ln>
                <a:noFill/>
              </a:ln>
              <a:solidFill>
                <a:prstClr val="black"/>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l-GR" sz="3600" b="1" i="0" u="none" strike="noStrike" kern="0" cap="none" spc="0" normalizeH="0" baseline="0" noProof="0" dirty="0">
                <a:ln>
                  <a:noFill/>
                </a:ln>
                <a:solidFill>
                  <a:prstClr val="black"/>
                </a:solidFill>
                <a:effectLst/>
                <a:uLnTx/>
                <a:uFillTx/>
                <a:ea typeface="+mj-ea"/>
                <a:cs typeface="+mj-cs"/>
              </a:rPr>
              <a:t>8. Εργασίες – </a:t>
            </a:r>
            <a:r>
              <a:rPr kumimoji="0" lang="en-US" sz="3600" b="1" i="0" u="none" strike="noStrike" kern="0" cap="none" spc="0" normalizeH="0" baseline="0" noProof="0" dirty="0">
                <a:ln>
                  <a:noFill/>
                </a:ln>
                <a:solidFill>
                  <a:prstClr val="black"/>
                </a:solidFill>
                <a:effectLst/>
                <a:uLnTx/>
                <a:uFillTx/>
                <a:ea typeface="+mj-ea"/>
                <a:cs typeface="+mj-cs"/>
              </a:rPr>
              <a:t>Workshops </a:t>
            </a:r>
            <a:r>
              <a:rPr kumimoji="0" lang="el-GR" sz="3600" b="1" i="0" u="none" strike="noStrike" kern="0" cap="none" spc="0" normalizeH="0" baseline="0" noProof="0" dirty="0">
                <a:ln>
                  <a:noFill/>
                </a:ln>
                <a:solidFill>
                  <a:prstClr val="black"/>
                </a:solidFill>
                <a:effectLst/>
                <a:uLnTx/>
                <a:uFillTx/>
                <a:ea typeface="+mj-ea"/>
                <a:cs typeface="+mj-cs"/>
              </a:rPr>
              <a:t>προγράμματος</a:t>
            </a:r>
            <a:endParaRPr kumimoji="0" lang="el-GR" sz="3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52666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6FAD48FF-53A1-4855-AE38-2EF48805FDC1}"/>
              </a:ext>
            </a:extLst>
          </p:cNvPr>
          <p:cNvPicPr>
            <a:picLocks noChangeAspect="1"/>
          </p:cNvPicPr>
          <p:nvPr/>
        </p:nvPicPr>
        <p:blipFill>
          <a:blip r:embed="rId2"/>
          <a:stretch>
            <a:fillRect/>
          </a:stretch>
        </p:blipFill>
        <p:spPr>
          <a:xfrm>
            <a:off x="914400" y="591671"/>
            <a:ext cx="9483865" cy="5513294"/>
          </a:xfrm>
          <a:prstGeom prst="rect">
            <a:avLst/>
          </a:prstGeom>
        </p:spPr>
      </p:pic>
    </p:spTree>
    <p:extLst>
      <p:ext uri="{BB962C8B-B14F-4D97-AF65-F5344CB8AC3E}">
        <p14:creationId xmlns:p14="http://schemas.microsoft.com/office/powerpoint/2010/main" val="91538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FD89BA7-7E90-4033-9B11-F290B64C5C3C}"/>
              </a:ext>
            </a:extLst>
          </p:cNvPr>
          <p:cNvPicPr>
            <a:picLocks noChangeAspect="1"/>
          </p:cNvPicPr>
          <p:nvPr/>
        </p:nvPicPr>
        <p:blipFill>
          <a:blip r:embed="rId2"/>
          <a:stretch>
            <a:fillRect/>
          </a:stretch>
        </p:blipFill>
        <p:spPr>
          <a:xfrm>
            <a:off x="1075765" y="497541"/>
            <a:ext cx="9282158" cy="5459506"/>
          </a:xfrm>
          <a:prstGeom prst="rect">
            <a:avLst/>
          </a:prstGeom>
        </p:spPr>
      </p:pic>
    </p:spTree>
    <p:extLst>
      <p:ext uri="{BB962C8B-B14F-4D97-AF65-F5344CB8AC3E}">
        <p14:creationId xmlns:p14="http://schemas.microsoft.com/office/powerpoint/2010/main" val="23961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61C4350-99EB-4248-BBD3-9B12B12B6F82}"/>
              </a:ext>
            </a:extLst>
          </p:cNvPr>
          <p:cNvPicPr>
            <a:picLocks noChangeAspect="1"/>
          </p:cNvPicPr>
          <p:nvPr/>
        </p:nvPicPr>
        <p:blipFill>
          <a:blip r:embed="rId2"/>
          <a:stretch>
            <a:fillRect/>
          </a:stretch>
        </p:blipFill>
        <p:spPr>
          <a:xfrm>
            <a:off x="712694" y="682348"/>
            <a:ext cx="9641541" cy="5493304"/>
          </a:xfrm>
          <a:prstGeom prst="rect">
            <a:avLst/>
          </a:prstGeom>
        </p:spPr>
      </p:pic>
    </p:spTree>
    <p:extLst>
      <p:ext uri="{BB962C8B-B14F-4D97-AF65-F5344CB8AC3E}">
        <p14:creationId xmlns:p14="http://schemas.microsoft.com/office/powerpoint/2010/main" val="379694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144620" y="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583332" y="1356802"/>
            <a:ext cx="11391900" cy="5109091"/>
          </a:xfrm>
          <a:prstGeom prst="rect">
            <a:avLst/>
          </a:prstGeom>
          <a:noFill/>
        </p:spPr>
        <p:txBody>
          <a:bodyPr wrap="square" rtlCol="0">
            <a:spAutoFit/>
          </a:bodyPr>
          <a:lstStyle/>
          <a:p>
            <a:pPr marL="342900" indent="-342900">
              <a:buFont typeface="Arial" panose="020B0604020202020204" pitchFamily="34" charset="0"/>
              <a:buChar char="•"/>
            </a:pPr>
            <a:r>
              <a:rPr lang="el-GR" sz="2400" dirty="0"/>
              <a:t>Πραγματοποιήθηκε στην αίθουσα </a:t>
            </a:r>
            <a:r>
              <a:rPr lang="en-US" sz="2400" dirty="0"/>
              <a:t>Jacquelin de Romilly, </a:t>
            </a:r>
            <a:r>
              <a:rPr lang="el-GR" sz="2400" dirty="0"/>
              <a:t>στις </a:t>
            </a:r>
            <a:r>
              <a:rPr lang="en-US" sz="2400" b="1" u="sng" dirty="0"/>
              <a:t>30/07</a:t>
            </a:r>
            <a:r>
              <a:rPr lang="el-GR" sz="2400" b="1" u="sng" dirty="0"/>
              <a:t>/2025</a:t>
            </a:r>
            <a:r>
              <a:rPr lang="en-US" sz="2400" dirty="0"/>
              <a:t>, </a:t>
            </a:r>
          </a:p>
          <a:p>
            <a:pPr marL="342900" indent="-342900">
              <a:buFont typeface="Arial" panose="020B0604020202020204" pitchFamily="34" charset="0"/>
              <a:buChar char="•"/>
            </a:pPr>
            <a:r>
              <a:rPr lang="el-GR" sz="2400" dirty="0"/>
              <a:t>Συμμετείχαν 22 εκπρόσωποι 18 Εθνικών Αθλητικών Ομοσπονδιών</a:t>
            </a:r>
            <a:endParaRPr lang="en-US" sz="2400" dirty="0"/>
          </a:p>
          <a:p>
            <a:pPr marL="342900" indent="-342900">
              <a:buFont typeface="Arial" panose="020B0604020202020204" pitchFamily="34" charset="0"/>
              <a:buChar char="•"/>
            </a:pPr>
            <a:r>
              <a:rPr lang="el-GR" sz="2400" dirty="0"/>
              <a:t>Αναλύθηκαν οι </a:t>
            </a:r>
            <a:r>
              <a:rPr lang="el-GR" sz="2400" b="1" dirty="0"/>
              <a:t>20 Αρχές και 5 Διαστάσεις</a:t>
            </a:r>
            <a:r>
              <a:rPr lang="el-GR" sz="2400" dirty="0"/>
              <a:t>, παρουσιάστηκαν εργαλεία αναγνώρισης κενών και τέθηκαν ενδεικτικά ερωτήματα εντοπισμού τους</a:t>
            </a:r>
          </a:p>
          <a:p>
            <a:pPr marL="342900" indent="-342900">
              <a:buFont typeface="Arial" panose="020B0604020202020204" pitchFamily="34" charset="0"/>
              <a:buChar char="•"/>
            </a:pPr>
            <a:r>
              <a:rPr lang="el-GR" sz="2400" dirty="0"/>
              <a:t>Ακολούθησε </a:t>
            </a:r>
            <a:r>
              <a:rPr lang="el-GR" sz="2400" b="1" dirty="0"/>
              <a:t>διάδραση </a:t>
            </a:r>
            <a:r>
              <a:rPr lang="el-GR" sz="2400" dirty="0"/>
              <a:t>με τους συμμετέχοντες μέσω εργαλείου </a:t>
            </a:r>
            <a:r>
              <a:rPr lang="el-GR" sz="2400" b="1" dirty="0"/>
              <a:t>Μ</a:t>
            </a:r>
            <a:r>
              <a:rPr lang="en-US" sz="2400" b="1" dirty="0"/>
              <a:t>entimeter</a:t>
            </a:r>
            <a:r>
              <a:rPr lang="el-GR" sz="2400" dirty="0"/>
              <a:t>. </a:t>
            </a:r>
          </a:p>
          <a:p>
            <a:pPr marL="363538"/>
            <a:r>
              <a:rPr lang="el-GR" sz="2400" dirty="0"/>
              <a:t>Οι συμμετέχοντες με την </a:t>
            </a:r>
            <a:r>
              <a:rPr lang="el-GR" sz="2400" b="1" dirty="0"/>
              <a:t>χρήση κινητού </a:t>
            </a:r>
            <a:r>
              <a:rPr lang="el-GR" sz="2400" dirty="0"/>
              <a:t>απαντούσαν σε ερωτήσεις αυτοαξιολόγησης και </a:t>
            </a:r>
            <a:r>
              <a:rPr lang="el-GR" sz="2400" b="1" dirty="0"/>
              <a:t>ταυτόχρονα </a:t>
            </a:r>
            <a:r>
              <a:rPr lang="el-GR" sz="2400" dirty="0"/>
              <a:t>ενημερώνονταν για τα </a:t>
            </a:r>
            <a:r>
              <a:rPr lang="el-GR" sz="2400" b="1" dirty="0"/>
              <a:t>αποτελέσματα της έρευνας</a:t>
            </a:r>
            <a:r>
              <a:rPr lang="el-GR" sz="2400" dirty="0"/>
              <a:t>.</a:t>
            </a:r>
          </a:p>
          <a:p>
            <a:pPr marL="342900" indent="-342900">
              <a:buFont typeface="Arial" panose="020B0604020202020204" pitchFamily="34" charset="0"/>
              <a:buChar char="•"/>
            </a:pPr>
            <a:r>
              <a:rPr lang="el-GR" sz="2400" dirty="0"/>
              <a:t>Κατόπιν οι συμμετέχοντες χωρίστηκαν σε </a:t>
            </a:r>
            <a:r>
              <a:rPr lang="el-GR" sz="2400" b="1" dirty="0"/>
              <a:t>ομάδες</a:t>
            </a:r>
            <a:r>
              <a:rPr lang="el-GR" sz="2400" dirty="0"/>
              <a:t> που κάθε μια εστίαζε σε μια συγκεκριμένη διάσταση. Ακολούθησε </a:t>
            </a:r>
            <a:r>
              <a:rPr lang="el-GR" sz="2400" b="1" dirty="0"/>
              <a:t>ανάλυση καλών πρακτικών</a:t>
            </a:r>
            <a:r>
              <a:rPr lang="el-GR" sz="2400" dirty="0"/>
              <a:t>, συζήτηση και </a:t>
            </a:r>
            <a:r>
              <a:rPr lang="el-GR" sz="2400" b="1" dirty="0"/>
              <a:t>ανταλλαγή στοιχείων </a:t>
            </a:r>
            <a:r>
              <a:rPr lang="el-GR" sz="2400" dirty="0"/>
              <a:t>που θα βοηθούσε στην περαιτέρω </a:t>
            </a:r>
            <a:r>
              <a:rPr lang="el-GR" sz="2400" b="1" dirty="0"/>
              <a:t>δικτύωση</a:t>
            </a:r>
            <a:r>
              <a:rPr lang="el-GR" sz="2400" dirty="0"/>
              <a:t> των συμμετεχόντων.</a:t>
            </a:r>
          </a:p>
          <a:p>
            <a:pPr marL="342900" indent="-342900">
              <a:buFont typeface="Arial" panose="020B0604020202020204" pitchFamily="34" charset="0"/>
              <a:buChar char="•"/>
            </a:pPr>
            <a:endParaRPr lang="en-US" sz="2400" b="1" dirty="0"/>
          </a:p>
          <a:p>
            <a:endParaRPr lang="el-GR" dirty="0"/>
          </a:p>
          <a:p>
            <a:r>
              <a:rPr lang="fr-FR" dirty="0"/>
              <a:t> </a:t>
            </a:r>
            <a:endParaRPr lang="el-GR" sz="2400" dirty="0"/>
          </a:p>
        </p:txBody>
      </p:sp>
      <p:sp>
        <p:nvSpPr>
          <p:cNvPr id="4" name="Ορθογώνιο 3">
            <a:extLst>
              <a:ext uri="{FF2B5EF4-FFF2-40B4-BE49-F238E27FC236}">
                <a16:creationId xmlns:a16="http://schemas.microsoft.com/office/drawing/2014/main" id="{C6FA2C5E-BFE0-43AB-90B8-E0D3426509CA}"/>
              </a:ext>
            </a:extLst>
          </p:cNvPr>
          <p:cNvSpPr/>
          <p:nvPr/>
        </p:nvSpPr>
        <p:spPr>
          <a:xfrm>
            <a:off x="887506" y="609344"/>
            <a:ext cx="5602647" cy="523220"/>
          </a:xfrm>
          <a:prstGeom prst="rect">
            <a:avLst/>
          </a:prstGeom>
        </p:spPr>
        <p:txBody>
          <a:bodyPr wrap="square">
            <a:spAutoFit/>
          </a:bodyPr>
          <a:lstStyle/>
          <a:p>
            <a:r>
              <a:rPr lang="en-US" sz="2800" b="1" dirty="0"/>
              <a:t>2o</a:t>
            </a:r>
            <a:r>
              <a:rPr lang="el-GR" sz="2800" b="1" dirty="0"/>
              <a:t> </a:t>
            </a:r>
            <a:r>
              <a:rPr lang="en-US" sz="2800" b="1" dirty="0"/>
              <a:t>workshop</a:t>
            </a:r>
            <a:endParaRPr lang="el-GR" sz="2800" b="1" dirty="0"/>
          </a:p>
        </p:txBody>
      </p:sp>
    </p:spTree>
    <p:extLst>
      <p:ext uri="{BB962C8B-B14F-4D97-AF65-F5344CB8AC3E}">
        <p14:creationId xmlns:p14="http://schemas.microsoft.com/office/powerpoint/2010/main" val="1197297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01067" y="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p:cNvSpPr/>
          <p:nvPr/>
        </p:nvSpPr>
        <p:spPr>
          <a:xfrm>
            <a:off x="10216444" y="0"/>
            <a:ext cx="20771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6136D53E-5820-44A3-AE3A-83BC14AA42D9}"/>
              </a:ext>
            </a:extLst>
          </p:cNvPr>
          <p:cNvSpPr/>
          <p:nvPr/>
        </p:nvSpPr>
        <p:spPr>
          <a:xfrm>
            <a:off x="1039784" y="50064"/>
            <a:ext cx="8243785" cy="12618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4000" b="1" i="0" u="none" strike="noStrike" kern="0" cap="none" spc="0" normalizeH="0" baseline="0" noProof="0" dirty="0">
              <a:ln>
                <a:noFill/>
              </a:ln>
              <a:solidFill>
                <a:prstClr val="black"/>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ea typeface="+mj-ea"/>
                <a:cs typeface="+mj-cs"/>
              </a:rPr>
              <a:t>Poll via </a:t>
            </a:r>
            <a:r>
              <a:rPr kumimoji="0" lang="en-US" sz="3600" b="1" i="0" u="none" strike="noStrike" kern="0" cap="none" spc="0" normalizeH="0" baseline="0" noProof="0" dirty="0" err="1">
                <a:ln>
                  <a:noFill/>
                </a:ln>
                <a:solidFill>
                  <a:prstClr val="black"/>
                </a:solidFill>
                <a:effectLst/>
                <a:uLnTx/>
                <a:uFillTx/>
                <a:ea typeface="+mj-ea"/>
                <a:cs typeface="+mj-cs"/>
              </a:rPr>
              <a:t>Mentimeter</a:t>
            </a:r>
            <a:endParaRPr kumimoji="0" lang="el-GR" sz="3600" b="0" i="0" u="none" strike="noStrike" kern="0" cap="none" spc="0" normalizeH="0" baseline="0" noProof="0" dirty="0">
              <a:ln>
                <a:noFill/>
              </a:ln>
              <a:solidFill>
                <a:sysClr val="windowText" lastClr="000000"/>
              </a:solidFill>
              <a:effectLst/>
              <a:uLnTx/>
              <a:uFillTx/>
            </a:endParaRPr>
          </a:p>
        </p:txBody>
      </p:sp>
      <p:sp>
        <p:nvSpPr>
          <p:cNvPr id="8" name="Google Shape;662;p77">
            <a:extLst>
              <a:ext uri="{FF2B5EF4-FFF2-40B4-BE49-F238E27FC236}">
                <a16:creationId xmlns:a16="http://schemas.microsoft.com/office/drawing/2014/main" id="{CD300F6B-392F-446A-A451-2A6A64212B9B}"/>
              </a:ext>
            </a:extLst>
          </p:cNvPr>
          <p:cNvSpPr txBox="1"/>
          <p:nvPr/>
        </p:nvSpPr>
        <p:spPr>
          <a:xfrm>
            <a:off x="1015519" y="4784725"/>
            <a:ext cx="5542509" cy="553871"/>
          </a:xfrm>
          <a:prstGeom prst="rect">
            <a:avLst/>
          </a:prstGeom>
          <a:noFill/>
          <a:ln>
            <a:noFill/>
          </a:ln>
        </p:spPr>
        <p:txBody>
          <a:bodyPr spcFirstLastPara="1" wrap="square" lIns="121884" tIns="60925" rIns="121884" bIns="60925" anchor="t" anchorCtr="0">
            <a:spAutoFit/>
          </a:bodyPr>
          <a:lstStyle/>
          <a:p>
            <a:pPr algn="ctr"/>
            <a:r>
              <a:rPr lang="en-US" sz="2800" dirty="0">
                <a:latin typeface="Times New Roman" panose="02020603050405020304" pitchFamily="18" charset="0"/>
                <a:ea typeface="Times New Roman" panose="02020603050405020304" pitchFamily="18" charset="0"/>
              </a:rPr>
              <a:t>self-assessment tool via </a:t>
            </a:r>
            <a:r>
              <a:rPr lang="en-US" sz="2800" dirty="0" err="1">
                <a:latin typeface="Times New Roman" panose="02020603050405020304" pitchFamily="18" charset="0"/>
                <a:ea typeface="Times New Roman" panose="02020603050405020304" pitchFamily="18" charset="0"/>
              </a:rPr>
              <a:t>mentimeter</a:t>
            </a:r>
            <a:r>
              <a:rPr lang="en-US" sz="2800" dirty="0">
                <a:latin typeface="Times New Roman" panose="02020603050405020304" pitchFamily="18" charset="0"/>
                <a:ea typeface="Times New Roman" panose="02020603050405020304" pitchFamily="18" charset="0"/>
              </a:rPr>
              <a:t> </a:t>
            </a:r>
            <a:endParaRPr sz="2800" b="1" dirty="0">
              <a:latin typeface="Arial"/>
              <a:ea typeface="Arial"/>
              <a:cs typeface="Arial"/>
              <a:sym typeface="Arial"/>
            </a:endParaRPr>
          </a:p>
        </p:txBody>
      </p:sp>
      <p:pic>
        <p:nvPicPr>
          <p:cNvPr id="9" name="Google Shape;668;p77">
            <a:extLst>
              <a:ext uri="{FF2B5EF4-FFF2-40B4-BE49-F238E27FC236}">
                <a16:creationId xmlns:a16="http://schemas.microsoft.com/office/drawing/2014/main" id="{C71D5EDA-FB4D-412C-8AC3-D6183D05054D}"/>
              </a:ext>
            </a:extLst>
          </p:cNvPr>
          <p:cNvPicPr preferRelativeResize="0"/>
          <p:nvPr/>
        </p:nvPicPr>
        <p:blipFill>
          <a:blip r:embed="rId3">
            <a:alphaModFix/>
          </a:blip>
          <a:stretch>
            <a:fillRect/>
          </a:stretch>
        </p:blipFill>
        <p:spPr>
          <a:xfrm>
            <a:off x="8713232" y="867833"/>
            <a:ext cx="3361795" cy="5846639"/>
          </a:xfrm>
          <a:prstGeom prst="rect">
            <a:avLst/>
          </a:prstGeom>
          <a:noFill/>
          <a:ln>
            <a:noFill/>
          </a:ln>
        </p:spPr>
      </p:pic>
      <p:pic>
        <p:nvPicPr>
          <p:cNvPr id="10" name="Google Shape;667;p77">
            <a:extLst>
              <a:ext uri="{FF2B5EF4-FFF2-40B4-BE49-F238E27FC236}">
                <a16:creationId xmlns:a16="http://schemas.microsoft.com/office/drawing/2014/main" id="{375F43DC-27E8-496C-8940-8EDAE3734FF8}"/>
              </a:ext>
            </a:extLst>
          </p:cNvPr>
          <p:cNvPicPr preferRelativeResize="0"/>
          <p:nvPr/>
        </p:nvPicPr>
        <p:blipFill>
          <a:blip r:embed="rId4">
            <a:alphaModFix/>
          </a:blip>
          <a:stretch>
            <a:fillRect/>
          </a:stretch>
        </p:blipFill>
        <p:spPr>
          <a:xfrm>
            <a:off x="1015518" y="1932062"/>
            <a:ext cx="1968244" cy="1511103"/>
          </a:xfrm>
          <a:prstGeom prst="rect">
            <a:avLst/>
          </a:prstGeom>
          <a:noFill/>
          <a:ln>
            <a:noFill/>
          </a:ln>
        </p:spPr>
      </p:pic>
      <p:pic>
        <p:nvPicPr>
          <p:cNvPr id="11" name="Google Shape;669;p77">
            <a:extLst>
              <a:ext uri="{FF2B5EF4-FFF2-40B4-BE49-F238E27FC236}">
                <a16:creationId xmlns:a16="http://schemas.microsoft.com/office/drawing/2014/main" id="{572BDB6A-D4A0-469E-B8C9-420C0BCF246D}"/>
              </a:ext>
            </a:extLst>
          </p:cNvPr>
          <p:cNvPicPr preferRelativeResize="0"/>
          <p:nvPr/>
        </p:nvPicPr>
        <p:blipFill>
          <a:blip r:embed="rId5">
            <a:alphaModFix/>
          </a:blip>
          <a:stretch>
            <a:fillRect/>
          </a:stretch>
        </p:blipFill>
        <p:spPr>
          <a:xfrm>
            <a:off x="2888355" y="2948089"/>
            <a:ext cx="366863" cy="200495"/>
          </a:xfrm>
          <a:prstGeom prst="rect">
            <a:avLst/>
          </a:prstGeom>
          <a:noFill/>
          <a:ln>
            <a:noFill/>
          </a:ln>
        </p:spPr>
      </p:pic>
    </p:spTree>
    <p:extLst>
      <p:ext uri="{BB962C8B-B14F-4D97-AF65-F5344CB8AC3E}">
        <p14:creationId xmlns:p14="http://schemas.microsoft.com/office/powerpoint/2010/main" val="1005393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01067" y="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p:cNvSpPr/>
          <p:nvPr/>
        </p:nvSpPr>
        <p:spPr>
          <a:xfrm>
            <a:off x="10216444" y="0"/>
            <a:ext cx="20771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6136D53E-5820-44A3-AE3A-83BC14AA42D9}"/>
              </a:ext>
            </a:extLst>
          </p:cNvPr>
          <p:cNvSpPr/>
          <p:nvPr/>
        </p:nvSpPr>
        <p:spPr>
          <a:xfrm>
            <a:off x="835690" y="11308"/>
            <a:ext cx="8243785" cy="12618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4000" b="1" i="0" u="none" strike="noStrike" kern="0" cap="none" spc="0" normalizeH="0" baseline="0" noProof="0" dirty="0">
              <a:ln>
                <a:noFill/>
              </a:ln>
              <a:solidFill>
                <a:prstClr val="black"/>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l-GR" sz="3600" b="1" i="0" u="none" strike="noStrike" kern="0" cap="none" spc="0" normalizeH="0" baseline="0" noProof="0" dirty="0">
                <a:ln>
                  <a:noFill/>
                </a:ln>
                <a:solidFill>
                  <a:prstClr val="black"/>
                </a:solidFill>
                <a:effectLst/>
                <a:uLnTx/>
                <a:uFillTx/>
                <a:ea typeface="+mj-ea"/>
                <a:cs typeface="+mj-cs"/>
              </a:rPr>
              <a:t>Αποτελέσματα </a:t>
            </a:r>
            <a:r>
              <a:rPr kumimoji="0" lang="en-US" sz="3600" b="1" i="0" u="none" strike="noStrike" kern="0" cap="none" spc="0" normalizeH="0" baseline="0" noProof="0" dirty="0">
                <a:ln>
                  <a:noFill/>
                </a:ln>
                <a:solidFill>
                  <a:prstClr val="black"/>
                </a:solidFill>
                <a:effectLst/>
                <a:uLnTx/>
                <a:uFillTx/>
                <a:ea typeface="+mj-ea"/>
                <a:cs typeface="+mj-cs"/>
              </a:rPr>
              <a:t>poll</a:t>
            </a:r>
            <a:endParaRPr kumimoji="0" lang="el-GR" sz="3600" b="0" i="0" u="none" strike="noStrike" kern="0" cap="none" spc="0" normalizeH="0" baseline="0" noProof="0" dirty="0">
              <a:ln>
                <a:noFill/>
              </a:ln>
              <a:solidFill>
                <a:sysClr val="windowText" lastClr="000000"/>
              </a:solidFill>
              <a:effectLst/>
              <a:uLnTx/>
              <a:uFillTx/>
            </a:endParaRPr>
          </a:p>
        </p:txBody>
      </p:sp>
      <p:pic>
        <p:nvPicPr>
          <p:cNvPr id="7" name="Εικόνα 6">
            <a:extLst>
              <a:ext uri="{FF2B5EF4-FFF2-40B4-BE49-F238E27FC236}">
                <a16:creationId xmlns:a16="http://schemas.microsoft.com/office/drawing/2014/main" id="{7393C207-DCDE-49F0-A05A-86918E38467B}"/>
              </a:ext>
            </a:extLst>
          </p:cNvPr>
          <p:cNvPicPr>
            <a:picLocks noChangeAspect="1"/>
          </p:cNvPicPr>
          <p:nvPr/>
        </p:nvPicPr>
        <p:blipFill>
          <a:blip r:embed="rId3"/>
          <a:stretch>
            <a:fillRect/>
          </a:stretch>
        </p:blipFill>
        <p:spPr>
          <a:xfrm>
            <a:off x="3297003" y="1571215"/>
            <a:ext cx="7958019" cy="4476385"/>
          </a:xfrm>
          <a:prstGeom prst="rect">
            <a:avLst/>
          </a:prstGeom>
        </p:spPr>
      </p:pic>
    </p:spTree>
    <p:extLst>
      <p:ext uri="{BB962C8B-B14F-4D97-AF65-F5344CB8AC3E}">
        <p14:creationId xmlns:p14="http://schemas.microsoft.com/office/powerpoint/2010/main" val="2521838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01067" y="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p:cNvSpPr/>
          <p:nvPr/>
        </p:nvSpPr>
        <p:spPr>
          <a:xfrm>
            <a:off x="10216444" y="0"/>
            <a:ext cx="20771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Εικόνα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180" y="-10048"/>
            <a:ext cx="9611666" cy="5784013"/>
          </a:xfrm>
          <a:prstGeom prst="rect">
            <a:avLst/>
          </a:prstGeom>
        </p:spPr>
      </p:pic>
      <p:sp>
        <p:nvSpPr>
          <p:cNvPr id="9" name="Ορθογώνιο 8">
            <a:extLst>
              <a:ext uri="{FF2B5EF4-FFF2-40B4-BE49-F238E27FC236}">
                <a16:creationId xmlns:a16="http://schemas.microsoft.com/office/drawing/2014/main" id="{8611E947-4183-4674-A3E5-2CB9E860A761}"/>
              </a:ext>
            </a:extLst>
          </p:cNvPr>
          <p:cNvSpPr/>
          <p:nvPr/>
        </p:nvSpPr>
        <p:spPr>
          <a:xfrm>
            <a:off x="514747" y="1250197"/>
            <a:ext cx="9611666" cy="4401205"/>
          </a:xfrm>
          <a:prstGeom prst="rect">
            <a:avLst/>
          </a:prstGeom>
        </p:spPr>
        <p:txBody>
          <a:bodyPr wrap="square">
            <a:spAutoFit/>
          </a:bodyPr>
          <a:lstStyle/>
          <a:p>
            <a:pPr marL="457200" indent="-457200">
              <a:buFont typeface="+mj-lt"/>
              <a:buAutoNum type="arabicPeriod"/>
            </a:pPr>
            <a:r>
              <a:rPr lang="el-GR" sz="2800" dirty="0"/>
              <a:t>Ευρωπαϊκό πρόγραμμα </a:t>
            </a:r>
            <a:r>
              <a:rPr lang="en-US" sz="2800" dirty="0"/>
              <a:t>Sport Erasmus</a:t>
            </a:r>
            <a:r>
              <a:rPr lang="el-GR" sz="2800" dirty="0"/>
              <a:t>+</a:t>
            </a:r>
            <a:r>
              <a:rPr lang="en-US" sz="2800" dirty="0"/>
              <a:t> ACTION</a:t>
            </a:r>
            <a:endParaRPr lang="el-GR" sz="2800" dirty="0"/>
          </a:p>
          <a:p>
            <a:pPr marL="457200" indent="-457200">
              <a:buFont typeface="+mj-lt"/>
              <a:buAutoNum type="arabicPeriod"/>
            </a:pPr>
            <a:r>
              <a:rPr lang="el-GR" sz="2800" kern="0" dirty="0">
                <a:solidFill>
                  <a:prstClr val="black"/>
                </a:solidFill>
              </a:rPr>
              <a:t>Φορείς Εταίρων Χωρών</a:t>
            </a:r>
            <a:endParaRPr lang="el-GR" sz="2800" dirty="0"/>
          </a:p>
          <a:p>
            <a:pPr marL="457200" indent="-457200">
              <a:buFont typeface="+mj-lt"/>
              <a:buAutoNum type="arabicPeriod"/>
            </a:pPr>
            <a:r>
              <a:rPr lang="el-GR" sz="2800" dirty="0"/>
              <a:t>Κώδικας και διαδικτυακή Πλατφόρμα</a:t>
            </a:r>
          </a:p>
          <a:p>
            <a:pPr marL="457200" indent="-457200">
              <a:buFont typeface="+mj-lt"/>
              <a:buAutoNum type="arabicPeriod"/>
            </a:pPr>
            <a:r>
              <a:rPr lang="el-GR" sz="2800" dirty="0"/>
              <a:t>Ευρωπαϊκό πρόγραμμα </a:t>
            </a:r>
            <a:r>
              <a:rPr lang="en-US" sz="2800" dirty="0"/>
              <a:t>ACTION+ </a:t>
            </a:r>
            <a:endParaRPr lang="el-GR" sz="2800" dirty="0"/>
          </a:p>
          <a:p>
            <a:pPr marL="457200" indent="-457200">
              <a:buFont typeface="+mj-lt"/>
              <a:buAutoNum type="arabicPeriod"/>
            </a:pPr>
            <a:r>
              <a:rPr lang="el-GR" sz="2800" dirty="0"/>
              <a:t>Στάδια Προγράμματος</a:t>
            </a:r>
            <a:endParaRPr lang="en-US" sz="2800" dirty="0"/>
          </a:p>
          <a:p>
            <a:pPr marL="457200" indent="-457200">
              <a:buFont typeface="+mj-lt"/>
              <a:buAutoNum type="arabicPeriod"/>
            </a:pPr>
            <a:r>
              <a:rPr lang="el-GR" sz="2800" dirty="0"/>
              <a:t>Παραδοτέα Προγράμματος </a:t>
            </a:r>
          </a:p>
          <a:p>
            <a:pPr marL="457200" indent="-457200">
              <a:buFont typeface="+mj-lt"/>
              <a:buAutoNum type="arabicPeriod"/>
            </a:pPr>
            <a:r>
              <a:rPr lang="el-GR" sz="2800" dirty="0"/>
              <a:t>Ρόλος των </a:t>
            </a:r>
            <a:r>
              <a:rPr lang="en-US" sz="2800" dirty="0"/>
              <a:t>facilitators </a:t>
            </a:r>
          </a:p>
          <a:p>
            <a:pPr marL="457200" indent="-457200">
              <a:buFont typeface="+mj-lt"/>
              <a:buAutoNum type="arabicPeriod"/>
            </a:pPr>
            <a:r>
              <a:rPr lang="el-GR" sz="2800" dirty="0"/>
              <a:t>Εργασίες – </a:t>
            </a:r>
            <a:r>
              <a:rPr lang="en-US" sz="2800" dirty="0"/>
              <a:t>Workshops </a:t>
            </a:r>
            <a:r>
              <a:rPr lang="el-GR" sz="2800" dirty="0"/>
              <a:t>Προγράμματος</a:t>
            </a:r>
            <a:endParaRPr lang="en-US" sz="2800" dirty="0"/>
          </a:p>
          <a:p>
            <a:pPr marL="457200" indent="-457200">
              <a:buFont typeface="+mj-lt"/>
              <a:buAutoNum type="arabicPeriod"/>
            </a:pPr>
            <a:r>
              <a:rPr lang="en-US" sz="2800" dirty="0"/>
              <a:t>Facilitators Program</a:t>
            </a:r>
            <a:endParaRPr lang="el-GR" sz="2800" dirty="0"/>
          </a:p>
          <a:p>
            <a:pPr marL="457200" indent="-457200">
              <a:buFont typeface="+mj-lt"/>
              <a:buAutoNum type="arabicPeriod"/>
            </a:pPr>
            <a:endParaRPr lang="en-US" sz="2800" dirty="0"/>
          </a:p>
        </p:txBody>
      </p:sp>
      <p:sp>
        <p:nvSpPr>
          <p:cNvPr id="7" name="TextBox 6"/>
          <p:cNvSpPr txBox="1"/>
          <p:nvPr/>
        </p:nvSpPr>
        <p:spPr>
          <a:xfrm>
            <a:off x="467689" y="427014"/>
            <a:ext cx="2689582" cy="646331"/>
          </a:xfrm>
          <a:prstGeom prst="rect">
            <a:avLst/>
          </a:prstGeom>
          <a:noFill/>
        </p:spPr>
        <p:txBody>
          <a:bodyPr wrap="none" rtlCol="0">
            <a:spAutoFit/>
          </a:bodyPr>
          <a:lstStyle/>
          <a:p>
            <a:r>
              <a:rPr lang="el-GR" sz="3600" b="1" dirty="0"/>
              <a:t>Περιεχόμενα</a:t>
            </a:r>
          </a:p>
        </p:txBody>
      </p:sp>
    </p:spTree>
    <p:extLst>
      <p:ext uri="{BB962C8B-B14F-4D97-AF65-F5344CB8AC3E}">
        <p14:creationId xmlns:p14="http://schemas.microsoft.com/office/powerpoint/2010/main" val="18852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01067" y="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p:cNvSpPr/>
          <p:nvPr/>
        </p:nvSpPr>
        <p:spPr>
          <a:xfrm>
            <a:off x="10216444" y="0"/>
            <a:ext cx="20771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ρθογώνιο 5">
            <a:extLst>
              <a:ext uri="{FF2B5EF4-FFF2-40B4-BE49-F238E27FC236}">
                <a16:creationId xmlns:a16="http://schemas.microsoft.com/office/drawing/2014/main" id="{6136D53E-5820-44A3-AE3A-83BC14AA42D9}"/>
              </a:ext>
            </a:extLst>
          </p:cNvPr>
          <p:cNvSpPr/>
          <p:nvPr/>
        </p:nvSpPr>
        <p:spPr>
          <a:xfrm>
            <a:off x="808796" y="0"/>
            <a:ext cx="8243785" cy="12618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4000" b="1" i="0" u="none" strike="noStrike" kern="0" cap="none" spc="0" normalizeH="0" baseline="0" noProof="0" dirty="0">
              <a:ln>
                <a:noFill/>
              </a:ln>
              <a:solidFill>
                <a:prstClr val="black"/>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l-GR" sz="3600" b="1" i="0" u="none" strike="noStrike" kern="0" cap="none" spc="0" normalizeH="0" baseline="0" noProof="0" dirty="0">
                <a:ln>
                  <a:noFill/>
                </a:ln>
                <a:solidFill>
                  <a:prstClr val="black"/>
                </a:solidFill>
                <a:effectLst/>
                <a:uLnTx/>
                <a:uFillTx/>
                <a:ea typeface="+mj-ea"/>
                <a:cs typeface="+mj-cs"/>
              </a:rPr>
              <a:t>Αποτελέσματα </a:t>
            </a:r>
            <a:r>
              <a:rPr kumimoji="0" lang="en-US" sz="3600" b="1" i="0" u="none" strike="noStrike" kern="0" cap="none" spc="0" normalizeH="0" baseline="0" noProof="0" dirty="0">
                <a:ln>
                  <a:noFill/>
                </a:ln>
                <a:solidFill>
                  <a:prstClr val="black"/>
                </a:solidFill>
                <a:effectLst/>
                <a:uLnTx/>
                <a:uFillTx/>
                <a:ea typeface="+mj-ea"/>
                <a:cs typeface="+mj-cs"/>
              </a:rPr>
              <a:t>poll</a:t>
            </a:r>
            <a:endParaRPr kumimoji="0" lang="el-GR" sz="3600" b="0" i="0" u="none" strike="noStrike" kern="0" cap="none" spc="0" normalizeH="0" baseline="0" noProof="0" dirty="0">
              <a:ln>
                <a:noFill/>
              </a:ln>
              <a:solidFill>
                <a:sysClr val="windowText" lastClr="000000"/>
              </a:solidFill>
              <a:effectLst/>
              <a:uLnTx/>
              <a:uFillTx/>
            </a:endParaRPr>
          </a:p>
        </p:txBody>
      </p:sp>
      <p:pic>
        <p:nvPicPr>
          <p:cNvPr id="8" name="Εικόνα 7">
            <a:extLst>
              <a:ext uri="{FF2B5EF4-FFF2-40B4-BE49-F238E27FC236}">
                <a16:creationId xmlns:a16="http://schemas.microsoft.com/office/drawing/2014/main" id="{8E5613E8-192B-4E69-B5E3-CCB61AD54F7D}"/>
              </a:ext>
            </a:extLst>
          </p:cNvPr>
          <p:cNvPicPr>
            <a:picLocks noChangeAspect="1"/>
          </p:cNvPicPr>
          <p:nvPr/>
        </p:nvPicPr>
        <p:blipFill>
          <a:blip r:embed="rId3"/>
          <a:stretch>
            <a:fillRect/>
          </a:stretch>
        </p:blipFill>
        <p:spPr>
          <a:xfrm>
            <a:off x="3063410" y="1677306"/>
            <a:ext cx="8191612" cy="4370294"/>
          </a:xfrm>
          <a:prstGeom prst="rect">
            <a:avLst/>
          </a:prstGeom>
        </p:spPr>
      </p:pic>
    </p:spTree>
    <p:extLst>
      <p:ext uri="{BB962C8B-B14F-4D97-AF65-F5344CB8AC3E}">
        <p14:creationId xmlns:p14="http://schemas.microsoft.com/office/powerpoint/2010/main" val="3937910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B03CD05F-BDA5-49E0-8593-83E919BB927D}"/>
              </a:ext>
            </a:extLst>
          </p:cNvPr>
          <p:cNvPicPr>
            <a:picLocks noChangeAspect="1"/>
          </p:cNvPicPr>
          <p:nvPr/>
        </p:nvPicPr>
        <p:blipFill>
          <a:blip r:embed="rId2"/>
          <a:stretch>
            <a:fillRect/>
          </a:stretch>
        </p:blipFill>
        <p:spPr>
          <a:xfrm>
            <a:off x="1517871" y="470646"/>
            <a:ext cx="9154670" cy="5782235"/>
          </a:xfrm>
          <a:prstGeom prst="rect">
            <a:avLst/>
          </a:prstGeom>
        </p:spPr>
      </p:pic>
    </p:spTree>
    <p:extLst>
      <p:ext uri="{BB962C8B-B14F-4D97-AF65-F5344CB8AC3E}">
        <p14:creationId xmlns:p14="http://schemas.microsoft.com/office/powerpoint/2010/main" val="265300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4699EA70-7389-4239-957A-8F1D5C610A0A}"/>
              </a:ext>
            </a:extLst>
          </p:cNvPr>
          <p:cNvPicPr>
            <a:picLocks noChangeAspect="1"/>
          </p:cNvPicPr>
          <p:nvPr/>
        </p:nvPicPr>
        <p:blipFill>
          <a:blip r:embed="rId2"/>
          <a:stretch>
            <a:fillRect/>
          </a:stretch>
        </p:blipFill>
        <p:spPr>
          <a:xfrm>
            <a:off x="2353235" y="443753"/>
            <a:ext cx="6322210" cy="5903260"/>
          </a:xfrm>
          <a:prstGeom prst="rect">
            <a:avLst/>
          </a:prstGeom>
        </p:spPr>
      </p:pic>
    </p:spTree>
    <p:extLst>
      <p:ext uri="{BB962C8B-B14F-4D97-AF65-F5344CB8AC3E}">
        <p14:creationId xmlns:p14="http://schemas.microsoft.com/office/powerpoint/2010/main" val="28000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881FE92-CC31-43FC-BA5C-056DC68D02EF}"/>
              </a:ext>
            </a:extLst>
          </p:cNvPr>
          <p:cNvPicPr>
            <a:picLocks noChangeAspect="1"/>
          </p:cNvPicPr>
          <p:nvPr/>
        </p:nvPicPr>
        <p:blipFill>
          <a:blip r:embed="rId2"/>
          <a:stretch>
            <a:fillRect/>
          </a:stretch>
        </p:blipFill>
        <p:spPr>
          <a:xfrm>
            <a:off x="874059" y="295834"/>
            <a:ext cx="9408359" cy="5768790"/>
          </a:xfrm>
          <a:prstGeom prst="rect">
            <a:avLst/>
          </a:prstGeom>
        </p:spPr>
      </p:pic>
    </p:spTree>
    <p:extLst>
      <p:ext uri="{BB962C8B-B14F-4D97-AF65-F5344CB8AC3E}">
        <p14:creationId xmlns:p14="http://schemas.microsoft.com/office/powerpoint/2010/main" val="146405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1EBB4E98-9D90-4E0B-90A6-AFB17B61CE04}"/>
              </a:ext>
            </a:extLst>
          </p:cNvPr>
          <p:cNvSpPr/>
          <p:nvPr/>
        </p:nvSpPr>
        <p:spPr>
          <a:xfrm>
            <a:off x="739588" y="1855893"/>
            <a:ext cx="8401237" cy="2677656"/>
          </a:xfrm>
          <a:prstGeom prst="rect">
            <a:avLst/>
          </a:prstGeom>
        </p:spPr>
        <p:txBody>
          <a:bodyPr wrap="square">
            <a:spAutoFit/>
          </a:bodyPr>
          <a:lstStyle/>
          <a:p>
            <a:pPr algn="just"/>
            <a:r>
              <a:rPr lang="el-GR" sz="2400" dirty="0"/>
              <a:t>Οι δυο </a:t>
            </a:r>
            <a:r>
              <a:rPr lang="en-US" sz="2400" dirty="0"/>
              <a:t>facilitators</a:t>
            </a:r>
            <a:r>
              <a:rPr lang="el-GR" sz="2400" dirty="0"/>
              <a:t> του προγράμματος συνεργάστηκαν διά ζώσης και κατ΄ ιδίαν με 2 Αθλητικές Ομοσπονδίες, προκειμένου να εντοπίσουν κενά στην εφαρμογή χρηστής διακυβέρνησης. Αναλύθηκαν καλές πρακτικές που τηρούνταν από τις Ομοσπονδίες, εντοπίστηκαν τομείς που χρήζουν βελτίωση και έγιναν προτάσεις βελτίωσης μέσω της εφαρμογής του Ευρωπαϊκού Συγκλίνοντα κώδικα Χρηστής διακυβέρνησης.</a:t>
            </a:r>
          </a:p>
        </p:txBody>
      </p:sp>
      <p:sp>
        <p:nvSpPr>
          <p:cNvPr id="3" name="Ορθογώνιο 2">
            <a:extLst>
              <a:ext uri="{FF2B5EF4-FFF2-40B4-BE49-F238E27FC236}">
                <a16:creationId xmlns:a16="http://schemas.microsoft.com/office/drawing/2014/main" id="{3476309D-764E-4461-A14B-F995FB931453}"/>
              </a:ext>
            </a:extLst>
          </p:cNvPr>
          <p:cNvSpPr/>
          <p:nvPr/>
        </p:nvSpPr>
        <p:spPr>
          <a:xfrm>
            <a:off x="739588" y="634838"/>
            <a:ext cx="4465453" cy="646331"/>
          </a:xfrm>
          <a:prstGeom prst="rect">
            <a:avLst/>
          </a:prstGeom>
        </p:spPr>
        <p:txBody>
          <a:bodyPr wrap="none">
            <a:spAutoFit/>
          </a:bodyPr>
          <a:lstStyle/>
          <a:p>
            <a:pPr algn="ctr"/>
            <a:r>
              <a:rPr lang="en-US" sz="3600" b="1" dirty="0"/>
              <a:t>9. Facilitators Program</a:t>
            </a:r>
            <a:endParaRPr lang="el-GR" sz="3600" dirty="0"/>
          </a:p>
        </p:txBody>
      </p:sp>
    </p:spTree>
    <p:extLst>
      <p:ext uri="{BB962C8B-B14F-4D97-AF65-F5344CB8AC3E}">
        <p14:creationId xmlns:p14="http://schemas.microsoft.com/office/powerpoint/2010/main" val="30595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230572" y="767894"/>
            <a:ext cx="6920089" cy="670941"/>
          </a:xfrm>
          <a:noFill/>
        </p:spPr>
        <p:txBody>
          <a:bodyPr/>
          <a:lstStyle/>
          <a:p>
            <a:br>
              <a:rPr lang="el-GR" altLang="el-GR" sz="3600" b="1" dirty="0">
                <a:latin typeface="+mj-lt"/>
              </a:rPr>
            </a:br>
            <a:br>
              <a:rPr lang="el-GR" altLang="el-GR" sz="3600" b="1" dirty="0">
                <a:latin typeface="+mj-lt"/>
              </a:rPr>
            </a:br>
            <a:r>
              <a:rPr lang="el-GR" sz="3600" b="1" dirty="0"/>
              <a:t>Κλείσιμο προγράμματος</a:t>
            </a:r>
            <a:endParaRPr lang="el-GR" sz="3600" b="1" dirty="0">
              <a:latin typeface="+mj-lt"/>
            </a:endParaRPr>
          </a:p>
        </p:txBody>
      </p:sp>
      <p:sp>
        <p:nvSpPr>
          <p:cNvPr id="4" name="Ορθογώνιο 3">
            <a:extLst>
              <a:ext uri="{FF2B5EF4-FFF2-40B4-BE49-F238E27FC236}">
                <a16:creationId xmlns:a16="http://schemas.microsoft.com/office/drawing/2014/main" id="{8282C809-2150-4016-AF87-9598BF96117F}"/>
              </a:ext>
            </a:extLst>
          </p:cNvPr>
          <p:cNvSpPr/>
          <p:nvPr/>
        </p:nvSpPr>
        <p:spPr>
          <a:xfrm>
            <a:off x="1035424" y="2090172"/>
            <a:ext cx="8105402" cy="2677656"/>
          </a:xfrm>
          <a:prstGeom prst="rect">
            <a:avLst/>
          </a:prstGeom>
        </p:spPr>
        <p:txBody>
          <a:bodyPr wrap="square">
            <a:spAutoFit/>
          </a:bodyPr>
          <a:lstStyle/>
          <a:p>
            <a:r>
              <a:rPr lang="en-US" sz="2400" dirty="0"/>
              <a:t>To </a:t>
            </a:r>
            <a:r>
              <a:rPr lang="el-GR" sz="2400" dirty="0"/>
              <a:t>Ευρωπαϊκό Πρόγραμμα </a:t>
            </a:r>
            <a:r>
              <a:rPr lang="en-US" sz="2400" dirty="0"/>
              <a:t>Action+ </a:t>
            </a:r>
            <a:r>
              <a:rPr lang="el-GR" sz="2400" dirty="0"/>
              <a:t>ολοκληρώθηκε με την συνάντηση των εταίρων του προγράμματος στην Νάξο στις 01-03/10/2025 όπου έγινε ανασκόπηση των πεπραγμένων, αναλύθηκαν προβλήματα που αντιμετώπισαν οι καθορισμένοι από το πρόγραμμα </a:t>
            </a:r>
            <a:r>
              <a:rPr lang="en-US" sz="2400" dirty="0"/>
              <a:t>facilitators</a:t>
            </a:r>
            <a:r>
              <a:rPr lang="el-GR" sz="2400" dirty="0"/>
              <a:t> και ακολούθησε απολογιστική παρουσίαση και προγραμματισμός τελευταίων παραδοτέων από τους δυο </a:t>
            </a:r>
            <a:r>
              <a:rPr lang="en-US" sz="2400" dirty="0"/>
              <a:t>facilitators</a:t>
            </a:r>
            <a:r>
              <a:rPr lang="el-GR" sz="2400" dirty="0"/>
              <a:t> του προγράμματος για την Ελλάδα</a:t>
            </a:r>
          </a:p>
        </p:txBody>
      </p:sp>
    </p:spTree>
    <p:extLst>
      <p:ext uri="{BB962C8B-B14F-4D97-AF65-F5344CB8AC3E}">
        <p14:creationId xmlns:p14="http://schemas.microsoft.com/office/powerpoint/2010/main" val="13771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0" y="5170311"/>
            <a:ext cx="3917244" cy="16876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p:cNvSpPr txBox="1"/>
          <p:nvPr/>
        </p:nvSpPr>
        <p:spPr>
          <a:xfrm>
            <a:off x="508000" y="2350401"/>
            <a:ext cx="5548698" cy="830997"/>
          </a:xfrm>
          <a:prstGeom prst="rect">
            <a:avLst/>
          </a:prstGeom>
          <a:noFill/>
          <a:ln>
            <a:solidFill>
              <a:srgbClr val="FBBF0D"/>
            </a:solidFill>
          </a:ln>
        </p:spPr>
        <p:txBody>
          <a:bodyPr wrap="none" rtlCol="0">
            <a:spAutoFit/>
          </a:bodyPr>
          <a:lstStyle/>
          <a:p>
            <a:r>
              <a:rPr lang="el-GR" sz="4800" dirty="0"/>
              <a:t>ΕΥΧΑΡΙΣΤΟΥΜΕ ΠΟΛΥ</a:t>
            </a:r>
          </a:p>
        </p:txBody>
      </p:sp>
      <p:sp>
        <p:nvSpPr>
          <p:cNvPr id="3" name="TextBox 2">
            <a:extLst>
              <a:ext uri="{FF2B5EF4-FFF2-40B4-BE49-F238E27FC236}">
                <a16:creationId xmlns:a16="http://schemas.microsoft.com/office/drawing/2014/main" id="{65F1ED57-5667-4D65-BC40-36866223F000}"/>
              </a:ext>
            </a:extLst>
          </p:cNvPr>
          <p:cNvSpPr txBox="1"/>
          <p:nvPr/>
        </p:nvSpPr>
        <p:spPr>
          <a:xfrm>
            <a:off x="508000" y="3950831"/>
            <a:ext cx="9601200" cy="2246769"/>
          </a:xfrm>
          <a:prstGeom prst="rect">
            <a:avLst/>
          </a:prstGeom>
          <a:noFill/>
        </p:spPr>
        <p:txBody>
          <a:bodyPr wrap="square" rtlCol="0">
            <a:spAutoFit/>
          </a:bodyPr>
          <a:lstStyle/>
          <a:p>
            <a:r>
              <a:rPr lang="el-GR" sz="2000" b="1" dirty="0"/>
              <a:t>Σταματική Λεονταράκη, </a:t>
            </a:r>
            <a:r>
              <a:rPr lang="el-GR" sz="2000" dirty="0"/>
              <a:t>υπάλληλος τμήματος Προπονητών και Εκπαιδευτών Αθλημάτων,    </a:t>
            </a:r>
          </a:p>
          <a:p>
            <a:r>
              <a:rPr lang="en-US" sz="2000" dirty="0"/>
              <a:t>Email: </a:t>
            </a:r>
            <a:r>
              <a:rPr lang="el-GR" sz="2000" dirty="0"/>
              <a:t> </a:t>
            </a:r>
            <a:r>
              <a:rPr lang="en-US" sz="2000" dirty="0">
                <a:hlinkClick r:id="rId3"/>
              </a:rPr>
              <a:t>sleontaraki@gga.gov.gr</a:t>
            </a:r>
            <a:r>
              <a:rPr lang="en-US" sz="2000" dirty="0"/>
              <a:t> </a:t>
            </a:r>
            <a:r>
              <a:rPr lang="el-GR" sz="2000" dirty="0" err="1"/>
              <a:t>τηλ</a:t>
            </a:r>
            <a:r>
              <a:rPr lang="en-US" sz="2000" dirty="0"/>
              <a:t>. 2131316</a:t>
            </a:r>
            <a:r>
              <a:rPr lang="el-GR" sz="2000" dirty="0"/>
              <a:t>209</a:t>
            </a:r>
          </a:p>
          <a:p>
            <a:r>
              <a:rPr lang="el-GR" sz="2000" b="1" dirty="0"/>
              <a:t>Αικατερίνη Τσιάκλα, </a:t>
            </a:r>
            <a:r>
              <a:rPr lang="el-GR" sz="2000" dirty="0"/>
              <a:t>υπάλληλος τμήματος Προπονητών και Εκπαιδευτών Αθλημάτων, </a:t>
            </a:r>
          </a:p>
          <a:p>
            <a:r>
              <a:rPr lang="en-US" sz="2000" dirty="0"/>
              <a:t>Email: </a:t>
            </a:r>
            <a:r>
              <a:rPr lang="en-US" sz="2000" u="sng" dirty="0">
                <a:hlinkClick r:id="rId4"/>
              </a:rPr>
              <a:t>ktsiakla@gga.gov.gr</a:t>
            </a:r>
            <a:r>
              <a:rPr lang="el-GR" sz="2000" u="sng" dirty="0"/>
              <a:t>   </a:t>
            </a:r>
            <a:r>
              <a:rPr lang="el-GR" sz="2000" dirty="0" err="1"/>
              <a:t>Τηλ</a:t>
            </a:r>
            <a:r>
              <a:rPr lang="en-US" sz="2000" dirty="0"/>
              <a:t>. 2131317018</a:t>
            </a:r>
          </a:p>
          <a:p>
            <a:r>
              <a:rPr lang="el-GR" sz="2000" b="1" dirty="0"/>
              <a:t>Κωνσταντίνα Μαρινάκου </a:t>
            </a:r>
          </a:p>
          <a:p>
            <a:r>
              <a:rPr lang="el-GR" sz="2000" dirty="0"/>
              <a:t>Προϊσταμένη Τμήματος Αθλητικής Επιστημονικής Υποστήριξης και Εκπαίδευσης</a:t>
            </a:r>
            <a:r>
              <a:rPr lang="en-US" sz="2000" dirty="0"/>
              <a:t>, </a:t>
            </a:r>
            <a:endParaRPr lang="el-GR" sz="2000" dirty="0"/>
          </a:p>
          <a:p>
            <a:r>
              <a:rPr lang="en-US" sz="2000" dirty="0"/>
              <a:t>Email: </a:t>
            </a:r>
            <a:r>
              <a:rPr lang="en-US" sz="2000" u="sng" dirty="0">
                <a:hlinkClick r:id="rId5"/>
              </a:rPr>
              <a:t>nmarinakou@gga.gov.gr</a:t>
            </a:r>
            <a:r>
              <a:rPr lang="el-GR" sz="2000" u="sng" dirty="0"/>
              <a:t>   </a:t>
            </a:r>
            <a:r>
              <a:rPr lang="el-GR" sz="2000" dirty="0" err="1"/>
              <a:t>Τηλ</a:t>
            </a:r>
            <a:r>
              <a:rPr lang="en-US" sz="2000" dirty="0"/>
              <a:t>. 2131316494 </a:t>
            </a:r>
            <a:endParaRPr lang="el-GR" sz="2000" b="1" dirty="0"/>
          </a:p>
        </p:txBody>
      </p:sp>
    </p:spTree>
    <p:extLst>
      <p:ext uri="{BB962C8B-B14F-4D97-AF65-F5344CB8AC3E}">
        <p14:creationId xmlns:p14="http://schemas.microsoft.com/office/powerpoint/2010/main" val="910375856"/>
      </p:ext>
    </p:extLst>
  </p:cSld>
  <p:clrMapOvr>
    <a:masterClrMapping/>
  </p:clrMapOvr>
  <mc:AlternateContent xmlns:mc="http://schemas.openxmlformats.org/markup-compatibility/2006" xmlns:p14="http://schemas.microsoft.com/office/powerpoint/2010/main">
    <mc:Choice Requires="p14">
      <p:transition spd="slow" p14:dur="375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01067" y="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p:cNvSpPr/>
          <p:nvPr/>
        </p:nvSpPr>
        <p:spPr>
          <a:xfrm>
            <a:off x="10216444" y="0"/>
            <a:ext cx="20771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513817" y="1632818"/>
            <a:ext cx="11544300" cy="4031873"/>
          </a:xfrm>
          <a:prstGeom prst="rect">
            <a:avLst/>
          </a:prstGeom>
          <a:noFill/>
        </p:spPr>
        <p:txBody>
          <a:bodyPr wrap="square" rtlCol="0">
            <a:spAutoFit/>
          </a:bodyPr>
          <a:lstStyle/>
          <a:p>
            <a:pPr defTabSz="974725"/>
            <a:r>
              <a:rPr lang="en-US" sz="3200" b="1" cap="all" dirty="0"/>
              <a:t>ACTION</a:t>
            </a:r>
            <a:r>
              <a:rPr lang="en-US" sz="2800" b="1" dirty="0"/>
              <a:t>, </a:t>
            </a:r>
            <a:r>
              <a:rPr lang="el-GR" sz="2800" dirty="0" err="1"/>
              <a:t>Govern</a:t>
            </a:r>
            <a:r>
              <a:rPr lang="el-GR" sz="2800" dirty="0" err="1">
                <a:solidFill>
                  <a:srgbClr val="FF0000"/>
                </a:solidFill>
              </a:rPr>
              <a:t>a</a:t>
            </a:r>
            <a:r>
              <a:rPr lang="el-GR" sz="2800" dirty="0" err="1"/>
              <a:t>n</a:t>
            </a:r>
            <a:r>
              <a:rPr lang="el-GR" sz="2800" dirty="0" err="1">
                <a:solidFill>
                  <a:srgbClr val="FF0000"/>
                </a:solidFill>
              </a:rPr>
              <a:t>c</a:t>
            </a:r>
            <a:r>
              <a:rPr lang="el-GR" sz="2800" dirty="0" err="1"/>
              <a:t>e</a:t>
            </a:r>
            <a:r>
              <a:rPr lang="el-GR" sz="2800" dirty="0"/>
              <a:t> Spor</a:t>
            </a:r>
            <a:r>
              <a:rPr lang="el-GR" sz="2800" dirty="0">
                <a:solidFill>
                  <a:srgbClr val="FF0000"/>
                </a:solidFill>
              </a:rPr>
              <a:t>t</a:t>
            </a:r>
            <a:r>
              <a:rPr lang="el-GR" sz="2800" dirty="0"/>
              <a:t> </a:t>
            </a:r>
            <a:r>
              <a:rPr lang="en-US" sz="2800" dirty="0"/>
              <a:t>Codificat</a:t>
            </a:r>
            <a:r>
              <a:rPr lang="en-US" sz="2800" dirty="0">
                <a:solidFill>
                  <a:srgbClr val="FF0000"/>
                </a:solidFill>
              </a:rPr>
              <a:t>i</a:t>
            </a:r>
            <a:r>
              <a:rPr lang="en-US" sz="2800" dirty="0"/>
              <a:t>on</a:t>
            </a:r>
            <a:r>
              <a:rPr lang="el-GR" sz="2800" dirty="0"/>
              <a:t> </a:t>
            </a:r>
            <a:r>
              <a:rPr lang="en-US" sz="2800" dirty="0"/>
              <a:t>C</a:t>
            </a:r>
            <a:r>
              <a:rPr lang="en-US" sz="2800" dirty="0">
                <a:solidFill>
                  <a:srgbClr val="FF0000"/>
                </a:solidFill>
              </a:rPr>
              <a:t>o</a:t>
            </a:r>
            <a:r>
              <a:rPr lang="en-US" sz="2800" dirty="0"/>
              <a:t>nverge</a:t>
            </a:r>
            <a:r>
              <a:rPr lang="en-US" sz="2800" dirty="0">
                <a:solidFill>
                  <a:srgbClr val="FF0000"/>
                </a:solidFill>
              </a:rPr>
              <a:t>n</a:t>
            </a:r>
            <a:r>
              <a:rPr lang="en-US" sz="2800" dirty="0"/>
              <a:t>ce </a:t>
            </a:r>
            <a:endParaRPr lang="el-GR" sz="2800" dirty="0"/>
          </a:p>
          <a:p>
            <a:r>
              <a:rPr lang="el-GR" altLang="en-US" sz="2800" dirty="0"/>
              <a:t>Σύγκλιση Κωδικοποίησης Διακυβέρνησης Αθλητισμού</a:t>
            </a:r>
          </a:p>
          <a:p>
            <a:r>
              <a:rPr lang="el-GR" sz="2800" b="1" dirty="0"/>
              <a:t>Σκοπός: </a:t>
            </a:r>
            <a:r>
              <a:rPr lang="el-GR" sz="2800" dirty="0"/>
              <a:t>Δημιουργία ενός Ευρωπαϊκού Συγκλίνοντα Κώδικα Χρηστής Διακυβέρνησης στον Αθλητισμό, για τις Εθνικές Αθλητικές Ομοσπονδίες των κρατών-μελών της Ε.Ε.</a:t>
            </a:r>
          </a:p>
          <a:p>
            <a:r>
              <a:rPr lang="el-GR" sz="2800" b="1" dirty="0"/>
              <a:t>Διάρκεια: </a:t>
            </a:r>
            <a:r>
              <a:rPr lang="el-GR" sz="2800" dirty="0"/>
              <a:t>3ετή από Ιανουάριο του 2021 έως Δεκέμβριο του 2023</a:t>
            </a:r>
          </a:p>
          <a:p>
            <a:r>
              <a:rPr lang="el-GR" sz="2800" b="1" dirty="0"/>
              <a:t>Συμμετοχή έξι </a:t>
            </a:r>
            <a:r>
              <a:rPr lang="el-GR" sz="2800" dirty="0"/>
              <a:t>(6) χώρες</a:t>
            </a:r>
            <a:r>
              <a:rPr lang="en-US" sz="2800" dirty="0"/>
              <a:t>: </a:t>
            </a:r>
            <a:r>
              <a:rPr lang="el-GR" sz="2800" dirty="0"/>
              <a:t>Βουλγαρία, Κύπρος, Μάλτα, Ελλάδα, Πολωνία, Λουξεμβούργο</a:t>
            </a:r>
            <a:endParaRPr lang="en-US" sz="2800" dirty="0"/>
          </a:p>
          <a:p>
            <a:endParaRPr lang="el-GR" sz="2800" b="1" dirty="0"/>
          </a:p>
        </p:txBody>
      </p:sp>
      <p:sp>
        <p:nvSpPr>
          <p:cNvPr id="5" name="TextBox 4">
            <a:extLst>
              <a:ext uri="{FF2B5EF4-FFF2-40B4-BE49-F238E27FC236}">
                <a16:creationId xmlns:a16="http://schemas.microsoft.com/office/drawing/2014/main" id="{FE7DC591-6190-4F24-9EDB-3E4EB1F4B456}"/>
              </a:ext>
            </a:extLst>
          </p:cNvPr>
          <p:cNvSpPr txBox="1"/>
          <p:nvPr/>
        </p:nvSpPr>
        <p:spPr>
          <a:xfrm>
            <a:off x="461516" y="432489"/>
            <a:ext cx="9076184" cy="646331"/>
          </a:xfrm>
          <a:prstGeom prst="rect">
            <a:avLst/>
          </a:prstGeom>
          <a:noFill/>
        </p:spPr>
        <p:txBody>
          <a:bodyPr wrap="square" rtlCol="0">
            <a:spAutoFit/>
          </a:bodyPr>
          <a:lstStyle/>
          <a:p>
            <a:pPr marL="457200" indent="-457200">
              <a:buFont typeface="+mj-lt"/>
              <a:buAutoNum type="arabicPeriod"/>
            </a:pPr>
            <a:r>
              <a:rPr lang="el-GR" sz="3600" b="1" kern="0" dirty="0">
                <a:solidFill>
                  <a:prstClr val="black"/>
                </a:solidFill>
              </a:rPr>
              <a:t>Ευρωπαϊκό Πρόγραμμα </a:t>
            </a:r>
            <a:r>
              <a:rPr lang="en-US" sz="3600" b="1" dirty="0"/>
              <a:t>Sport Erasmus</a:t>
            </a:r>
            <a:r>
              <a:rPr lang="el-GR" sz="3600" b="1" dirty="0"/>
              <a:t>+ </a:t>
            </a:r>
          </a:p>
        </p:txBody>
      </p:sp>
      <p:pic>
        <p:nvPicPr>
          <p:cNvPr id="10" name="Εικόνα 6">
            <a:extLst>
              <a:ext uri="{FF2B5EF4-FFF2-40B4-BE49-F238E27FC236}">
                <a16:creationId xmlns:a16="http://schemas.microsoft.com/office/drawing/2014/main" id="{DBFFAF44-E02A-B250-AB43-822185D69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700" y="-103851"/>
            <a:ext cx="3074900" cy="1319887"/>
          </a:xfrm>
          <a:prstGeom prst="rect">
            <a:avLst/>
          </a:prstGeom>
        </p:spPr>
      </p:pic>
    </p:spTree>
    <p:extLst>
      <p:ext uri="{BB962C8B-B14F-4D97-AF65-F5344CB8AC3E}">
        <p14:creationId xmlns:p14="http://schemas.microsoft.com/office/powerpoint/2010/main" val="407357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CA599544-2A83-43A2-8BBE-27046261A91C}"/>
              </a:ext>
            </a:extLst>
          </p:cNvPr>
          <p:cNvSpPr txBox="1">
            <a:spLocks noChangeArrowheads="1"/>
          </p:cNvSpPr>
          <p:nvPr/>
        </p:nvSpPr>
        <p:spPr bwMode="auto">
          <a:xfrm>
            <a:off x="290474" y="59177"/>
            <a:ext cx="4002125" cy="100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l-GR" altLang="en-US" sz="4000" b="1" dirty="0">
                <a:solidFill>
                  <a:srgbClr val="000000"/>
                </a:solidFill>
                <a:latin typeface="+mn-lt"/>
                <a:ea typeface="Cambria" panose="02040503050406030204" pitchFamily="18" charset="0"/>
                <a:cs typeface="Cambria" panose="02040503050406030204" pitchFamily="18" charset="0"/>
              </a:rPr>
              <a:t>2. Φορείς-Εταίροι</a:t>
            </a:r>
            <a:endParaRPr lang="en-US" altLang="en-US" sz="4000" b="1" dirty="0">
              <a:solidFill>
                <a:srgbClr val="000000"/>
              </a:solidFill>
              <a:latin typeface="+mn-lt"/>
              <a:ea typeface="Cambria" panose="02040503050406030204" pitchFamily="18" charset="0"/>
              <a:cs typeface="Cambria" panose="02040503050406030204" pitchFamily="18" charset="0"/>
            </a:endParaRPr>
          </a:p>
        </p:txBody>
      </p:sp>
      <p:pic>
        <p:nvPicPr>
          <p:cNvPr id="7" name="Group 6">
            <a:extLst>
              <a:ext uri="{FF2B5EF4-FFF2-40B4-BE49-F238E27FC236}">
                <a16:creationId xmlns:a16="http://schemas.microsoft.com/office/drawing/2014/main" id="{855AB386-C11C-475E-A77E-39A10775984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713" y="-1390634"/>
            <a:ext cx="8482495" cy="824122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E534DA22-715C-4CC4-B634-09C57F91054B}"/>
              </a:ext>
            </a:extLst>
          </p:cNvPr>
          <p:cNvSpPr/>
          <p:nvPr/>
        </p:nvSpPr>
        <p:spPr>
          <a:xfrm>
            <a:off x="7122185" y="6619460"/>
            <a:ext cx="182538" cy="1000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prstClr val="white"/>
              </a:solidFill>
            </a:endParaRPr>
          </a:p>
        </p:txBody>
      </p:sp>
      <p:pic>
        <p:nvPicPr>
          <p:cNvPr id="60420" name="Obraz 8">
            <a:extLst>
              <a:ext uri="{FF2B5EF4-FFF2-40B4-BE49-F238E27FC236}">
                <a16:creationId xmlns:a16="http://schemas.microsoft.com/office/drawing/2014/main" id="{C4E2024B-8BF5-4C59-A222-7329C4BC9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356" y="2179800"/>
            <a:ext cx="1530151" cy="533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7">
            <a:extLst>
              <a:ext uri="{FF2B5EF4-FFF2-40B4-BE49-F238E27FC236}">
                <a16:creationId xmlns:a16="http://schemas.microsoft.com/office/drawing/2014/main" id="{78D60551-04C0-4C87-99E0-84E000FC38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616" y="1341710"/>
            <a:ext cx="1639673" cy="688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a:extLst>
              <a:ext uri="{FF2B5EF4-FFF2-40B4-BE49-F238E27FC236}">
                <a16:creationId xmlns:a16="http://schemas.microsoft.com/office/drawing/2014/main" id="{49C048A3-3B39-4079-AF54-7F56D67149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15" y="2175038"/>
            <a:ext cx="1568246" cy="571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9">
            <a:extLst>
              <a:ext uri="{FF2B5EF4-FFF2-40B4-BE49-F238E27FC236}">
                <a16:creationId xmlns:a16="http://schemas.microsoft.com/office/drawing/2014/main" id="{8206845E-6740-4B66-B602-9BF82A1B3B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888" y="4351219"/>
            <a:ext cx="1530151" cy="611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10">
            <a:extLst>
              <a:ext uri="{FF2B5EF4-FFF2-40B4-BE49-F238E27FC236}">
                <a16:creationId xmlns:a16="http://schemas.microsoft.com/office/drawing/2014/main" id="{1200C2F1-D5A1-49F3-86E8-9424EDAE68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4594" y="4355980"/>
            <a:ext cx="1487293" cy="60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11">
            <a:extLst>
              <a:ext uri="{FF2B5EF4-FFF2-40B4-BE49-F238E27FC236}">
                <a16:creationId xmlns:a16="http://schemas.microsoft.com/office/drawing/2014/main" id="{05806AA4-551A-4593-B317-02182A1B6A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395" y="3130589"/>
            <a:ext cx="1519040" cy="280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5320D67A-0DC2-4763-ABE4-93C3B43FF2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74" y="3505190"/>
            <a:ext cx="1396818" cy="1574595"/>
          </a:xfrm>
          <a:prstGeom prst="rect">
            <a:avLst/>
          </a:prstGeom>
          <a:noFill/>
          <a:extLst>
            <a:ext uri="{909E8E84-426E-40DD-AFC4-6F175D3DCCD1}">
              <a14:hiddenFill xmlns:a14="http://schemas.microsoft.com/office/drawing/2010/main">
                <a:solidFill>
                  <a:srgbClr val="FFFFFF"/>
                </a:solidFill>
              </a14:hiddenFill>
            </a:ext>
          </a:extLst>
        </p:spPr>
      </p:pic>
      <p:pic>
        <p:nvPicPr>
          <p:cNvPr id="60427" name="Picture 13">
            <a:extLst>
              <a:ext uri="{FF2B5EF4-FFF2-40B4-BE49-F238E27FC236}">
                <a16:creationId xmlns:a16="http://schemas.microsoft.com/office/drawing/2014/main" id="{1D9D553E-823A-4016-A1B9-0F20685569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06340" y="2811544"/>
            <a:ext cx="1174597" cy="603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3">
            <a:extLst>
              <a:ext uri="{FF2B5EF4-FFF2-40B4-BE49-F238E27FC236}">
                <a16:creationId xmlns:a16="http://schemas.microsoft.com/office/drawing/2014/main" id="{41DC2EAE-2DD7-45F9-9B86-03C285AA8F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87273" y="3629000"/>
            <a:ext cx="826980" cy="620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14" descr="A red and white flag&#10;&#10;Description automatically generated with medium confidence">
            <a:extLst>
              <a:ext uri="{FF2B5EF4-FFF2-40B4-BE49-F238E27FC236}">
                <a16:creationId xmlns:a16="http://schemas.microsoft.com/office/drawing/2014/main" id="{2E22150A-A3E8-4610-9018-9B5E28D1D1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52345" y="3317890"/>
            <a:ext cx="868249" cy="64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0" name="Picture 16" descr="A picture containing flag&#10;&#10;Description automatically generated">
            <a:extLst>
              <a:ext uri="{FF2B5EF4-FFF2-40B4-BE49-F238E27FC236}">
                <a16:creationId xmlns:a16="http://schemas.microsoft.com/office/drawing/2014/main" id="{9B072A3C-AC11-49FB-9EB4-A60595735CB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338057" y="2424244"/>
            <a:ext cx="882535" cy="661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1" name="Picture 18" descr="A flag with a black background&#10;&#10;Description automatically generated with low confidence">
            <a:extLst>
              <a:ext uri="{FF2B5EF4-FFF2-40B4-BE49-F238E27FC236}">
                <a16:creationId xmlns:a16="http://schemas.microsoft.com/office/drawing/2014/main" id="{8F794014-73E2-4E37-9B5A-91C1E2966D4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8215" y="5071849"/>
            <a:ext cx="780948" cy="584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2" name="Picture 20" descr="A picture containing accessory&#10;&#10;Description automatically generated">
            <a:extLst>
              <a:ext uri="{FF2B5EF4-FFF2-40B4-BE49-F238E27FC236}">
                <a16:creationId xmlns:a16="http://schemas.microsoft.com/office/drawing/2014/main" id="{70A65E81-D2EE-4F7F-857E-37B6B2E4CB7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79331" y="6132161"/>
            <a:ext cx="849201" cy="63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3" name="Picture 22" descr="A picture containing flag&#10;&#10;Description automatically generated">
            <a:extLst>
              <a:ext uri="{FF2B5EF4-FFF2-40B4-BE49-F238E27FC236}">
                <a16:creationId xmlns:a16="http://schemas.microsoft.com/office/drawing/2014/main" id="{D5021C0C-C047-4F56-972D-8D8D9EBA92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84085" y="5703592"/>
            <a:ext cx="825393" cy="619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34" name="Picture 24">
            <a:extLst>
              <a:ext uri="{FF2B5EF4-FFF2-40B4-BE49-F238E27FC236}">
                <a16:creationId xmlns:a16="http://schemas.microsoft.com/office/drawing/2014/main" id="{3858F244-E6DD-4905-8F99-56BE4533799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80901" y="5951210"/>
            <a:ext cx="917456" cy="68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6">
            <a:extLst>
              <a:ext uri="{FF2B5EF4-FFF2-40B4-BE49-F238E27FC236}">
                <a16:creationId xmlns:a16="http://schemas.microsoft.com/office/drawing/2014/main" id="{1DF6B2A2-D94C-677F-9C24-FC349E5053B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484091" y="185981"/>
            <a:ext cx="2493538" cy="1070340"/>
          </a:xfrm>
          <a:prstGeom prst="rect">
            <a:avLst/>
          </a:prstGeom>
        </p:spPr>
      </p:pic>
    </p:spTree>
    <p:extLst>
      <p:ext uri="{BB962C8B-B14F-4D97-AF65-F5344CB8AC3E}">
        <p14:creationId xmlns:p14="http://schemas.microsoft.com/office/powerpoint/2010/main" val="2695916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01C349-B2E1-4D5E-93E9-07DF9B9558D5}"/>
              </a:ext>
            </a:extLst>
          </p:cNvPr>
          <p:cNvSpPr>
            <a:spLocks noGrp="1"/>
          </p:cNvSpPr>
          <p:nvPr>
            <p:ph type="title"/>
          </p:nvPr>
        </p:nvSpPr>
        <p:spPr/>
        <p:txBody>
          <a:bodyPr/>
          <a:lstStyle/>
          <a:p>
            <a:endParaRPr lang="el-GR" dirty="0"/>
          </a:p>
        </p:txBody>
      </p:sp>
      <p:sp>
        <p:nvSpPr>
          <p:cNvPr id="3" name="Θέση περιεχομένου 2">
            <a:extLst>
              <a:ext uri="{FF2B5EF4-FFF2-40B4-BE49-F238E27FC236}">
                <a16:creationId xmlns:a16="http://schemas.microsoft.com/office/drawing/2014/main" id="{094D0D46-3E99-4D84-A414-7DF999FE0FA7}"/>
              </a:ext>
            </a:extLst>
          </p:cNvPr>
          <p:cNvSpPr>
            <a:spLocks noGrp="1"/>
          </p:cNvSpPr>
          <p:nvPr>
            <p:ph idx="1"/>
          </p:nvPr>
        </p:nvSpPr>
        <p:spPr/>
        <p:txBody>
          <a:bodyPr/>
          <a:lstStyle/>
          <a:p>
            <a:endParaRPr lang="el-GR"/>
          </a:p>
        </p:txBody>
      </p:sp>
      <p:sp>
        <p:nvSpPr>
          <p:cNvPr id="4" name="Θέση υποσέλιδου 3">
            <a:extLst>
              <a:ext uri="{FF2B5EF4-FFF2-40B4-BE49-F238E27FC236}">
                <a16:creationId xmlns:a16="http://schemas.microsoft.com/office/drawing/2014/main" id="{A197AF6B-B98E-4141-81D7-239F6B8A3E31}"/>
              </a:ext>
            </a:extLst>
          </p:cNvPr>
          <p:cNvSpPr>
            <a:spLocks noGrp="1"/>
          </p:cNvSpPr>
          <p:nvPr>
            <p:ph type="ftr" sz="quarter" idx="11"/>
          </p:nvPr>
        </p:nvSpPr>
        <p:spPr/>
        <p:txBody>
          <a:bodyPr/>
          <a:lstStyle/>
          <a:p>
            <a:pPr>
              <a:defRPr/>
            </a:pPr>
            <a:endParaRPr lang="en-US"/>
          </a:p>
        </p:txBody>
      </p:sp>
      <p:sp>
        <p:nvSpPr>
          <p:cNvPr id="5" name="Θέση αριθμού διαφάνειας 4">
            <a:extLst>
              <a:ext uri="{FF2B5EF4-FFF2-40B4-BE49-F238E27FC236}">
                <a16:creationId xmlns:a16="http://schemas.microsoft.com/office/drawing/2014/main" id="{1C880604-8A20-4B91-954A-BC53F5720F56}"/>
              </a:ext>
            </a:extLst>
          </p:cNvPr>
          <p:cNvSpPr>
            <a:spLocks noGrp="1"/>
          </p:cNvSpPr>
          <p:nvPr>
            <p:ph type="sldNum" sz="quarter" idx="12"/>
          </p:nvPr>
        </p:nvSpPr>
        <p:spPr/>
        <p:txBody>
          <a:bodyPr/>
          <a:lstStyle/>
          <a:p>
            <a:fld id="{D2C18EDF-B560-4CA7-B97D-74120EDC09D0}" type="slidenum">
              <a:rPr lang="en-US" altLang="el-GR" smtClean="0"/>
              <a:pPr/>
              <a:t>5</a:t>
            </a:fld>
            <a:endParaRPr lang="en-US" altLang="el-GR"/>
          </a:p>
        </p:txBody>
      </p:sp>
      <p:pic>
        <p:nvPicPr>
          <p:cNvPr id="6" name="Θέση περιεχομένου 4">
            <a:extLst>
              <a:ext uri="{FF2B5EF4-FFF2-40B4-BE49-F238E27FC236}">
                <a16:creationId xmlns:a16="http://schemas.microsoft.com/office/drawing/2014/main" id="{1FD89091-27AC-4D0F-9375-E921F3A56C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3600" cy="6909607"/>
          </a:xfrm>
          <a:prstGeom prst="rect">
            <a:avLst/>
          </a:prstGeom>
        </p:spPr>
      </p:pic>
    </p:spTree>
    <p:extLst>
      <p:ext uri="{BB962C8B-B14F-4D97-AF65-F5344CB8AC3E}">
        <p14:creationId xmlns:p14="http://schemas.microsoft.com/office/powerpoint/2010/main" val="449552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01067" y="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Ορθογώνιο 2"/>
          <p:cNvSpPr/>
          <p:nvPr/>
        </p:nvSpPr>
        <p:spPr>
          <a:xfrm>
            <a:off x="10216444" y="0"/>
            <a:ext cx="20771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513559" y="1793629"/>
            <a:ext cx="11391900" cy="3046988"/>
          </a:xfrm>
          <a:prstGeom prst="rect">
            <a:avLst/>
          </a:prstGeom>
          <a:noFill/>
        </p:spPr>
        <p:txBody>
          <a:bodyPr wrap="square" rtlCol="0">
            <a:spAutoFit/>
          </a:bodyPr>
          <a:lstStyle/>
          <a:p>
            <a:r>
              <a:rPr lang="el-GR" sz="2800" dirty="0"/>
              <a:t>Στη διαδικτυακή πλατφόρμα περιλαμβάνονται 26 βίντεο και συγκεκριμένα</a:t>
            </a:r>
            <a:r>
              <a:rPr lang="en-US" sz="2800" dirty="0"/>
              <a:t>: </a:t>
            </a:r>
            <a:r>
              <a:rPr lang="el-GR" sz="2800" dirty="0"/>
              <a:t> </a:t>
            </a:r>
          </a:p>
          <a:p>
            <a:pPr marL="457200" indent="-457200">
              <a:buFont typeface="Wingdings" panose="05000000000000000000" pitchFamily="2" charset="2"/>
              <a:buChar char="§"/>
            </a:pPr>
            <a:endParaRPr lang="el-GR" sz="2800" dirty="0"/>
          </a:p>
          <a:p>
            <a:pPr marL="571500" lvl="0" indent="-571500">
              <a:buFont typeface="Wingdings" panose="05000000000000000000" pitchFamily="2" charset="2"/>
              <a:buChar char="§"/>
            </a:pPr>
            <a:r>
              <a:rPr lang="el-GR" sz="2800" dirty="0"/>
              <a:t>Ένα (1) βίντεο</a:t>
            </a:r>
            <a:r>
              <a:rPr lang="en-US" sz="2800" dirty="0"/>
              <a:t>: </a:t>
            </a:r>
            <a:r>
              <a:rPr lang="el-GR" sz="2800" dirty="0"/>
              <a:t> Ευρωπαϊκός Κώδικας Χρηστής Διακυβέρνησης στον Αθλητισμό (</a:t>
            </a:r>
            <a:r>
              <a:rPr lang="en-US" sz="2800" dirty="0"/>
              <a:t>Code</a:t>
            </a:r>
            <a:r>
              <a:rPr lang="el-GR" sz="2800" dirty="0"/>
              <a:t>) </a:t>
            </a:r>
            <a:endParaRPr lang="en-US" sz="2800" dirty="0"/>
          </a:p>
          <a:p>
            <a:pPr marL="571500" lvl="0" indent="-571500">
              <a:buFont typeface="Wingdings" panose="05000000000000000000" pitchFamily="2" charset="2"/>
              <a:buChar char="§"/>
            </a:pPr>
            <a:r>
              <a:rPr lang="el-GR" sz="2800" dirty="0"/>
              <a:t>Πέντε (5) βίντεο</a:t>
            </a:r>
            <a:r>
              <a:rPr lang="en-US" sz="2800" dirty="0"/>
              <a:t>:</a:t>
            </a:r>
            <a:r>
              <a:rPr lang="el-GR" sz="2800" dirty="0"/>
              <a:t> 5 διαστάσεις</a:t>
            </a:r>
          </a:p>
          <a:p>
            <a:pPr marL="571500" lvl="0" indent="-571500">
              <a:buFont typeface="Wingdings" panose="05000000000000000000" pitchFamily="2" charset="2"/>
              <a:buChar char="§"/>
            </a:pPr>
            <a:r>
              <a:rPr lang="el-GR" sz="2800" dirty="0"/>
              <a:t>Είκοσι (20) βίντεο</a:t>
            </a:r>
            <a:r>
              <a:rPr lang="en-US" sz="2800" dirty="0"/>
              <a:t>: </a:t>
            </a:r>
            <a:r>
              <a:rPr lang="el-GR" sz="2800" dirty="0"/>
              <a:t>βασικές αρχές της κάθε διάστασης</a:t>
            </a:r>
          </a:p>
          <a:p>
            <a:pPr marL="342900" lvl="0" indent="-342900">
              <a:buFont typeface="Wingdings" panose="05000000000000000000" pitchFamily="2" charset="2"/>
              <a:buChar char="§"/>
            </a:pPr>
            <a:endParaRPr lang="el-GR" sz="2400" dirty="0"/>
          </a:p>
        </p:txBody>
      </p:sp>
      <p:sp>
        <p:nvSpPr>
          <p:cNvPr id="6" name="Ορθογώνιο 5">
            <a:extLst>
              <a:ext uri="{FF2B5EF4-FFF2-40B4-BE49-F238E27FC236}">
                <a16:creationId xmlns:a16="http://schemas.microsoft.com/office/drawing/2014/main" id="{6136D53E-5820-44A3-AE3A-83BC14AA42D9}"/>
              </a:ext>
            </a:extLst>
          </p:cNvPr>
          <p:cNvSpPr/>
          <p:nvPr/>
        </p:nvSpPr>
        <p:spPr>
          <a:xfrm>
            <a:off x="513559" y="-184777"/>
            <a:ext cx="10092018" cy="126188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l-GR" sz="4000" b="1" i="0" u="none" strike="noStrike" kern="0" cap="none" spc="0" normalizeH="0" baseline="0" noProof="0" dirty="0">
              <a:ln>
                <a:noFill/>
              </a:ln>
              <a:solidFill>
                <a:prstClr val="black"/>
              </a:solidFill>
              <a:effectLst/>
              <a:uLnTx/>
              <a:uFillTx/>
              <a:ea typeface="+mj-ea"/>
              <a:cs typeface="+mj-cs"/>
            </a:endParaRPr>
          </a:p>
          <a:p>
            <a:pPr marL="0" marR="0" lvl="0" indent="0" defTabSz="914400" eaLnBrk="1" fontAlgn="auto" latinLnBrk="0" hangingPunct="1">
              <a:lnSpc>
                <a:spcPct val="100000"/>
              </a:lnSpc>
              <a:spcBef>
                <a:spcPts val="0"/>
              </a:spcBef>
              <a:spcAft>
                <a:spcPts val="0"/>
              </a:spcAft>
              <a:buClrTx/>
              <a:buSzTx/>
              <a:buFontTx/>
              <a:buNone/>
              <a:tabLst/>
              <a:defRPr/>
            </a:pPr>
            <a:r>
              <a:rPr lang="en-US" sz="3600" b="1" kern="0" dirty="0">
                <a:solidFill>
                  <a:prstClr val="black"/>
                </a:solidFill>
                <a:ea typeface="+mj-ea"/>
                <a:cs typeface="+mj-cs"/>
              </a:rPr>
              <a:t>3</a:t>
            </a:r>
            <a:r>
              <a:rPr kumimoji="0" lang="el-GR" sz="3600" b="1" i="0" u="none" strike="noStrike" kern="0" cap="none" spc="0" normalizeH="0" baseline="0" noProof="0" dirty="0">
                <a:ln>
                  <a:noFill/>
                </a:ln>
                <a:solidFill>
                  <a:prstClr val="black"/>
                </a:solidFill>
                <a:effectLst/>
                <a:uLnTx/>
                <a:uFillTx/>
                <a:ea typeface="+mj-ea"/>
                <a:cs typeface="+mj-cs"/>
              </a:rPr>
              <a:t>. Κώδικας και διαδικτυακή πλατφόρμα </a:t>
            </a:r>
            <a:r>
              <a:rPr lang="el-GR" sz="3600" b="1" kern="0" dirty="0">
                <a:solidFill>
                  <a:prstClr val="black"/>
                </a:solidFill>
                <a:ea typeface="+mj-ea"/>
                <a:cs typeface="+mj-cs"/>
              </a:rPr>
              <a:t> </a:t>
            </a:r>
            <a:endParaRPr kumimoji="0" lang="el-GR" sz="36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2810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01067" y="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 name="Ορθογώνιο 2"/>
          <p:cNvSpPr/>
          <p:nvPr/>
        </p:nvSpPr>
        <p:spPr>
          <a:xfrm>
            <a:off x="10216444" y="0"/>
            <a:ext cx="20771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5" name="Εικόνα 4">
            <a:extLst>
              <a:ext uri="{FF2B5EF4-FFF2-40B4-BE49-F238E27FC236}">
                <a16:creationId xmlns:a16="http://schemas.microsoft.com/office/drawing/2014/main" id="{4B05B27B-535D-487C-B2C4-BFFC8199F8F8}"/>
              </a:ext>
            </a:extLst>
          </p:cNvPr>
          <p:cNvPicPr>
            <a:picLocks noChangeAspect="1"/>
          </p:cNvPicPr>
          <p:nvPr/>
        </p:nvPicPr>
        <p:blipFill>
          <a:blip r:embed="rId3"/>
          <a:stretch>
            <a:fillRect/>
          </a:stretch>
        </p:blipFill>
        <p:spPr>
          <a:xfrm>
            <a:off x="698500" y="0"/>
            <a:ext cx="10668000" cy="6858000"/>
          </a:xfrm>
          <a:prstGeom prst="rect">
            <a:avLst/>
          </a:prstGeom>
        </p:spPr>
      </p:pic>
    </p:spTree>
    <p:extLst>
      <p:ext uri="{BB962C8B-B14F-4D97-AF65-F5344CB8AC3E}">
        <p14:creationId xmlns:p14="http://schemas.microsoft.com/office/powerpoint/2010/main" val="146076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301067" y="12700"/>
            <a:ext cx="7889346" cy="5870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 name="Ορθογώνιο 2"/>
          <p:cNvSpPr/>
          <p:nvPr/>
        </p:nvSpPr>
        <p:spPr>
          <a:xfrm>
            <a:off x="10216444" y="0"/>
            <a:ext cx="207715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p:cNvSpPr txBox="1"/>
          <p:nvPr/>
        </p:nvSpPr>
        <p:spPr>
          <a:xfrm>
            <a:off x="517119" y="1262888"/>
            <a:ext cx="11391900" cy="4401205"/>
          </a:xfrm>
          <a:prstGeom prst="rect">
            <a:avLst/>
          </a:prstGeom>
          <a:noFill/>
        </p:spPr>
        <p:txBody>
          <a:bodyPr wrap="square" rtlCol="0">
            <a:spAutoFit/>
          </a:bodyPr>
          <a:lstStyle/>
          <a:p>
            <a:r>
              <a:rPr lang="el-GR" sz="2800" dirty="0"/>
              <a:t>Το έργο αποτελεί άμεση συνέχεια του ACTION, το οποίο ολοκληρώθηκε το 2023 με τη δημιουργία του Ευρωπαϊκού Συγκλίνοντα Κώδικα</a:t>
            </a:r>
            <a:r>
              <a:rPr lang="en-US" sz="2800" dirty="0"/>
              <a:t> </a:t>
            </a:r>
            <a:r>
              <a:rPr lang="el-GR" sz="2800" dirty="0"/>
              <a:t>Χρηστής Διακυβέρνησης στον Αθλητισμό. </a:t>
            </a:r>
            <a:endParaRPr lang="en-US" sz="2800" b="1" dirty="0"/>
          </a:p>
          <a:p>
            <a:r>
              <a:rPr lang="el-GR" sz="2800" b="1" dirty="0"/>
              <a:t>Σκοπός</a:t>
            </a:r>
            <a:r>
              <a:rPr lang="en-US" sz="2800" b="1" dirty="0"/>
              <a:t>: </a:t>
            </a:r>
            <a:r>
              <a:rPr lang="el-GR" sz="2800" b="1" dirty="0"/>
              <a:t> </a:t>
            </a:r>
            <a:r>
              <a:rPr lang="el-GR" sz="2800" dirty="0"/>
              <a:t>Η κατανόηση των αναγκών των Εθνικών αθλητικών ομοσπονδιών, η διάδοση των αρχών της χρηστής διακυβέρνησης και η δημιουργία ενός Εθνικού προγράμματος για την εφαρμογή του Ευρωπαϊκού Συγκλίνοντα Κώδικα Χρηστής Διακυβέρνησης στον Αθλητισμό </a:t>
            </a:r>
          </a:p>
          <a:p>
            <a:r>
              <a:rPr lang="el-GR" sz="2800" b="1" dirty="0"/>
              <a:t>Διάρκεια</a:t>
            </a:r>
            <a:r>
              <a:rPr lang="en-US" sz="2800" b="1" dirty="0"/>
              <a:t>: </a:t>
            </a:r>
            <a:r>
              <a:rPr lang="el-GR" sz="2800" dirty="0"/>
              <a:t>24 μήνες, από 01/12/2023 έως 30/11/2025.</a:t>
            </a:r>
          </a:p>
          <a:p>
            <a:r>
              <a:rPr lang="el-GR" sz="2800" b="1" dirty="0"/>
              <a:t>Συμμετοχή</a:t>
            </a:r>
            <a:r>
              <a:rPr lang="en-US" sz="2800" b="1" dirty="0"/>
              <a:t>:</a:t>
            </a:r>
            <a:r>
              <a:rPr lang="en-US" sz="2800" b="1" dirty="0">
                <a:solidFill>
                  <a:srgbClr val="FF0000"/>
                </a:solidFill>
              </a:rPr>
              <a:t> </a:t>
            </a:r>
            <a:r>
              <a:rPr lang="el-GR" sz="2800" dirty="0"/>
              <a:t>(10) χώρες. Πολωνία, Μάλτα, Βουλγαρία, Ελλάδα, Πορτογαλία, Κύπρος, Εσθονία, Βέλγιο, Λιθουανία, Λουξεμβούργο</a:t>
            </a:r>
          </a:p>
        </p:txBody>
      </p:sp>
      <p:pic>
        <p:nvPicPr>
          <p:cNvPr id="6" name="Εικόνα 5">
            <a:extLst>
              <a:ext uri="{FF2B5EF4-FFF2-40B4-BE49-F238E27FC236}">
                <a16:creationId xmlns:a16="http://schemas.microsoft.com/office/drawing/2014/main" id="{47ABBD91-5E30-4FF7-9324-D203063EE75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929813" y="74716"/>
            <a:ext cx="2260600" cy="469900"/>
          </a:xfrm>
          <a:prstGeom prst="rect">
            <a:avLst/>
          </a:prstGeom>
          <a:noFill/>
        </p:spPr>
      </p:pic>
      <p:sp>
        <p:nvSpPr>
          <p:cNvPr id="4" name="TextBox 3">
            <a:extLst>
              <a:ext uri="{FF2B5EF4-FFF2-40B4-BE49-F238E27FC236}">
                <a16:creationId xmlns:a16="http://schemas.microsoft.com/office/drawing/2014/main" id="{75FC9805-4D17-4DEC-A401-D9C9C282F0AF}"/>
              </a:ext>
            </a:extLst>
          </p:cNvPr>
          <p:cNvSpPr txBox="1"/>
          <p:nvPr/>
        </p:nvSpPr>
        <p:spPr>
          <a:xfrm>
            <a:off x="4001984" y="1094312"/>
            <a:ext cx="2232561" cy="384721"/>
          </a:xfrm>
          <a:prstGeom prst="rect">
            <a:avLst/>
          </a:prstGeom>
          <a:noFill/>
        </p:spPr>
        <p:txBody>
          <a:bodyPr wrap="square" rtlCol="0">
            <a:spAutoFit/>
          </a:bodyPr>
          <a:lstStyle/>
          <a:p>
            <a:endParaRPr lang="el-GR" dirty="0"/>
          </a:p>
        </p:txBody>
      </p:sp>
      <p:sp>
        <p:nvSpPr>
          <p:cNvPr id="7" name="TextBox 6">
            <a:extLst>
              <a:ext uri="{FF2B5EF4-FFF2-40B4-BE49-F238E27FC236}">
                <a16:creationId xmlns:a16="http://schemas.microsoft.com/office/drawing/2014/main" id="{DEBD9293-2C76-4B9A-B83F-CA512F00F883}"/>
              </a:ext>
            </a:extLst>
          </p:cNvPr>
          <p:cNvSpPr txBox="1"/>
          <p:nvPr/>
        </p:nvSpPr>
        <p:spPr>
          <a:xfrm>
            <a:off x="486834" y="433331"/>
            <a:ext cx="7194177" cy="646331"/>
          </a:xfrm>
          <a:prstGeom prst="rect">
            <a:avLst/>
          </a:prstGeom>
          <a:noFill/>
        </p:spPr>
        <p:txBody>
          <a:bodyPr wrap="square" rtlCol="0">
            <a:spAutoFit/>
          </a:bodyPr>
          <a:lstStyle/>
          <a:p>
            <a:r>
              <a:rPr lang="en-US" sz="3600" b="1" dirty="0"/>
              <a:t>4</a:t>
            </a:r>
            <a:r>
              <a:rPr lang="el-GR" sz="3600" b="1" dirty="0"/>
              <a:t>. Ευρωπαϊκό πρόγραμμα </a:t>
            </a:r>
            <a:r>
              <a:rPr lang="en-US" sz="3600" b="1" dirty="0"/>
              <a:t>ACTION</a:t>
            </a:r>
            <a:r>
              <a:rPr lang="el-GR" sz="3600" b="1" dirty="0"/>
              <a:t>+</a:t>
            </a:r>
          </a:p>
        </p:txBody>
      </p:sp>
    </p:spTree>
    <p:extLst>
      <p:ext uri="{BB962C8B-B14F-4D97-AF65-F5344CB8AC3E}">
        <p14:creationId xmlns:p14="http://schemas.microsoft.com/office/powerpoint/2010/main" val="61242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Obraz zawierający Czcionka, tekst, Grafika, logo&#10;&#10;Opis wygenerowany automatycznie">
            <a:extLst>
              <a:ext uri="{FF2B5EF4-FFF2-40B4-BE49-F238E27FC236}">
                <a16:creationId xmlns:a16="http://schemas.microsoft.com/office/drawing/2014/main" id="{B9B265CD-CB85-6AE6-7ABD-16A0991D4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656" y="234810"/>
            <a:ext cx="10082490" cy="2326727"/>
          </a:xfrm>
          <a:prstGeom prst="rect">
            <a:avLst/>
          </a:prstGeom>
        </p:spPr>
      </p:pic>
      <p:pic>
        <p:nvPicPr>
          <p:cNvPr id="3" name="Obraz 2" descr="Obraz zawierający tekst, Czcionka, Grafika, logo&#10;&#10;Opis wygenerowany automatycznie">
            <a:extLst>
              <a:ext uri="{FF2B5EF4-FFF2-40B4-BE49-F238E27FC236}">
                <a16:creationId xmlns:a16="http://schemas.microsoft.com/office/drawing/2014/main" id="{B28A764F-7B6E-BF68-0323-BE76B2C044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010" y="3204841"/>
            <a:ext cx="1919750" cy="783737"/>
          </a:xfrm>
          <a:prstGeom prst="rect">
            <a:avLst/>
          </a:prstGeom>
        </p:spPr>
      </p:pic>
      <p:pic>
        <p:nvPicPr>
          <p:cNvPr id="4" name="Obraz 3">
            <a:extLst>
              <a:ext uri="{FF2B5EF4-FFF2-40B4-BE49-F238E27FC236}">
                <a16:creationId xmlns:a16="http://schemas.microsoft.com/office/drawing/2014/main" id="{B652EDAE-98D5-6055-E761-15A39D590C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22633" y="3311365"/>
            <a:ext cx="1919750" cy="639917"/>
          </a:xfrm>
          <a:prstGeom prst="rect">
            <a:avLst/>
          </a:prstGeom>
          <a:noFill/>
          <a:ln>
            <a:noFill/>
          </a:ln>
        </p:spPr>
      </p:pic>
      <p:pic>
        <p:nvPicPr>
          <p:cNvPr id="7" name="Obraz 6" descr="Obraz zawierający tekst, Czcionka, zrzut ekranu, Grafika&#10;&#10;Opis wygenerowany automatycznie">
            <a:extLst>
              <a:ext uri="{FF2B5EF4-FFF2-40B4-BE49-F238E27FC236}">
                <a16:creationId xmlns:a16="http://schemas.microsoft.com/office/drawing/2014/main" id="{5C36163F-BC5D-F424-0FB1-964C8A30A9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4396" y="2983923"/>
            <a:ext cx="1919750" cy="1081059"/>
          </a:xfrm>
          <a:prstGeom prst="rect">
            <a:avLst/>
          </a:prstGeom>
        </p:spPr>
      </p:pic>
      <p:pic>
        <p:nvPicPr>
          <p:cNvPr id="8" name="Pilt 1" descr="Obraz zawierający tekst, Czcionka, logo, Grafika&#10;&#10;Opis wygenerowany automatycznie">
            <a:extLst>
              <a:ext uri="{FF2B5EF4-FFF2-40B4-BE49-F238E27FC236}">
                <a16:creationId xmlns:a16="http://schemas.microsoft.com/office/drawing/2014/main" id="{7931B916-7273-ACFF-C6C0-55CADAE08CF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8396" y="3309344"/>
            <a:ext cx="1919750" cy="767900"/>
          </a:xfrm>
          <a:prstGeom prst="rect">
            <a:avLst/>
          </a:prstGeom>
          <a:noFill/>
          <a:ln>
            <a:noFill/>
          </a:ln>
        </p:spPr>
      </p:pic>
      <p:pic>
        <p:nvPicPr>
          <p:cNvPr id="9" name="Obraz 8" descr="Obraz zawierający tekst, Czcionka, logo&#10;&#10;Opis wygenerowany automatycznie">
            <a:extLst>
              <a:ext uri="{FF2B5EF4-FFF2-40B4-BE49-F238E27FC236}">
                <a16:creationId xmlns:a16="http://schemas.microsoft.com/office/drawing/2014/main" id="{7939DE81-967E-5A22-C9E4-544A40869024}"/>
              </a:ext>
            </a:extLst>
          </p:cNvPr>
          <p:cNvPicPr>
            <a:picLocks noChangeAspect="1"/>
          </p:cNvPicPr>
          <p:nvPr/>
        </p:nvPicPr>
        <p:blipFill>
          <a:blip r:embed="rId7"/>
          <a:stretch>
            <a:fillRect/>
          </a:stretch>
        </p:blipFill>
        <p:spPr>
          <a:xfrm>
            <a:off x="801402" y="4507360"/>
            <a:ext cx="1919750" cy="437818"/>
          </a:xfrm>
          <a:prstGeom prst="rect">
            <a:avLst/>
          </a:prstGeom>
        </p:spPr>
      </p:pic>
      <p:pic>
        <p:nvPicPr>
          <p:cNvPr id="10" name="Image 2" descr="Obraz zawierający Czcionka, logo, Grafika, tekst&#10;&#10;Opis wygenerowany automatycznie">
            <a:extLst>
              <a:ext uri="{FF2B5EF4-FFF2-40B4-BE49-F238E27FC236}">
                <a16:creationId xmlns:a16="http://schemas.microsoft.com/office/drawing/2014/main" id="{CC8C9387-D208-0E82-267B-18AFA375E1E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969155" y="4525230"/>
            <a:ext cx="1919750" cy="445215"/>
          </a:xfrm>
          <a:prstGeom prst="rect">
            <a:avLst/>
          </a:prstGeom>
          <a:noFill/>
          <a:ln>
            <a:noFill/>
          </a:ln>
        </p:spPr>
      </p:pic>
      <p:pic>
        <p:nvPicPr>
          <p:cNvPr id="14" name="Obraz 13" descr="Obraz zawierający zrzut ekranu, Grafika, Czcionka, logo&#10;&#10;Opis wygenerowany automatycznie">
            <a:extLst>
              <a:ext uri="{FF2B5EF4-FFF2-40B4-BE49-F238E27FC236}">
                <a16:creationId xmlns:a16="http://schemas.microsoft.com/office/drawing/2014/main" id="{A66FC292-2F3B-2DFF-016E-986DD27170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4605" y="3063678"/>
            <a:ext cx="1919750" cy="1005745"/>
          </a:xfrm>
          <a:prstGeom prst="rect">
            <a:avLst/>
          </a:prstGeom>
        </p:spPr>
      </p:pic>
      <p:pic>
        <p:nvPicPr>
          <p:cNvPr id="16" name="Obraz 15" descr="Obraz zawierający Czcionka, zrzut ekranu, Grafika, czarne&#10;&#10;Opis wygenerowany automatycznie">
            <a:extLst>
              <a:ext uri="{FF2B5EF4-FFF2-40B4-BE49-F238E27FC236}">
                <a16:creationId xmlns:a16="http://schemas.microsoft.com/office/drawing/2014/main" id="{D0D7091F-4FAC-002A-C7E4-F00B3F5F80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92172" y="4311646"/>
            <a:ext cx="1919750" cy="968562"/>
          </a:xfrm>
          <a:prstGeom prst="rect">
            <a:avLst/>
          </a:prstGeom>
        </p:spPr>
      </p:pic>
      <p:pic>
        <p:nvPicPr>
          <p:cNvPr id="18" name="Obraz 17" descr="Obraz zawierający tekst, Czcionka, Grafika, plakat&#10;&#10;Opis wygenerowany automatycznie">
            <a:extLst>
              <a:ext uri="{FF2B5EF4-FFF2-40B4-BE49-F238E27FC236}">
                <a16:creationId xmlns:a16="http://schemas.microsoft.com/office/drawing/2014/main" id="{B282DB00-E019-0BFC-E13C-47CFB199A3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50930" y="3980622"/>
            <a:ext cx="1106681" cy="1491294"/>
          </a:xfrm>
          <a:prstGeom prst="rect">
            <a:avLst/>
          </a:prstGeom>
        </p:spPr>
      </p:pic>
      <p:graphicFrame>
        <p:nvGraphicFramePr>
          <p:cNvPr id="19" name="Tabela 18">
            <a:extLst>
              <a:ext uri="{FF2B5EF4-FFF2-40B4-BE49-F238E27FC236}">
                <a16:creationId xmlns:a16="http://schemas.microsoft.com/office/drawing/2014/main" id="{DE5847AB-E726-E303-512B-9265BA641469}"/>
              </a:ext>
            </a:extLst>
          </p:cNvPr>
          <p:cNvGraphicFramePr>
            <a:graphicFrameLocks noGrp="1"/>
          </p:cNvGraphicFramePr>
          <p:nvPr/>
        </p:nvGraphicFramePr>
        <p:xfrm>
          <a:off x="4414348" y="5655172"/>
          <a:ext cx="5812491" cy="810245"/>
        </p:xfrm>
        <a:graphic>
          <a:graphicData uri="http://schemas.openxmlformats.org/drawingml/2006/table">
            <a:tbl>
              <a:tblPr/>
              <a:tblGrid>
                <a:gridCol w="5812491">
                  <a:extLst>
                    <a:ext uri="{9D8B030D-6E8A-4147-A177-3AD203B41FA5}">
                      <a16:colId xmlns:a16="http://schemas.microsoft.com/office/drawing/2014/main" val="3665428707"/>
                    </a:ext>
                  </a:extLst>
                </a:gridCol>
              </a:tblGrid>
              <a:tr h="810245">
                <a:tc>
                  <a:txBody>
                    <a:bodyPr/>
                    <a:lstStyle/>
                    <a:p>
                      <a:pPr algn="just"/>
                      <a:r>
                        <a:rPr lang="en-US" sz="9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txBody>
                  <a:tcPr marL="60952" marR="60952" marT="30476" marB="30476" anchor="ctr">
                    <a:lnL>
                      <a:noFill/>
                    </a:lnL>
                    <a:lnR>
                      <a:noFill/>
                    </a:lnR>
                    <a:lnT>
                      <a:noFill/>
                    </a:lnT>
                    <a:lnB>
                      <a:noFill/>
                    </a:lnB>
                    <a:noFill/>
                  </a:tcPr>
                </a:tc>
                <a:extLst>
                  <a:ext uri="{0D108BD9-81ED-4DB2-BD59-A6C34878D82A}">
                    <a16:rowId xmlns:a16="http://schemas.microsoft.com/office/drawing/2014/main" val="1005506218"/>
                  </a:ext>
                </a:extLst>
              </a:tr>
            </a:tbl>
          </a:graphicData>
        </a:graphic>
      </p:graphicFrame>
      <p:pic>
        <p:nvPicPr>
          <p:cNvPr id="23" name="Obraz 22" descr="Obraz zawierający zrzut ekranu, Czcionka, Grafika, Jaskrawoniebieski&#10;&#10;Opis wygenerowany automatycznie">
            <a:extLst>
              <a:ext uri="{FF2B5EF4-FFF2-40B4-BE49-F238E27FC236}">
                <a16:creationId xmlns:a16="http://schemas.microsoft.com/office/drawing/2014/main" id="{C4B974E3-008C-1686-984B-554BFA41C8C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2800" y="5851913"/>
            <a:ext cx="1919750" cy="428320"/>
          </a:xfrm>
          <a:prstGeom prst="rect">
            <a:avLst/>
          </a:prstGeom>
        </p:spPr>
      </p:pic>
      <p:pic>
        <p:nvPicPr>
          <p:cNvPr id="25" name="Obraz 24" descr="Obraz zawierający tekst, Czcionka&#10;&#10;Opis wygenerowany automatycznie">
            <a:extLst>
              <a:ext uri="{FF2B5EF4-FFF2-40B4-BE49-F238E27FC236}">
                <a16:creationId xmlns:a16="http://schemas.microsoft.com/office/drawing/2014/main" id="{F0BC2115-74B0-3760-D02F-296AF44E8F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43803" y="4478508"/>
            <a:ext cx="1919750" cy="634838"/>
          </a:xfrm>
          <a:prstGeom prst="rect">
            <a:avLst/>
          </a:prstGeom>
        </p:spPr>
      </p:pic>
    </p:spTree>
    <p:extLst>
      <p:ext uri="{BB962C8B-B14F-4D97-AF65-F5344CB8AC3E}">
        <p14:creationId xmlns:p14="http://schemas.microsoft.com/office/powerpoint/2010/main" val="3783912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PRESENTATIONLOAD">
  <a:themeElements>
    <a:clrScheme name="Benutzerdefiniert 2">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PRESENTATIONLOAD">
  <a:themeElements>
    <a:clrScheme name="Benutzerdefiniert 2">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SENTATIONLOAD">
  <a:themeElements>
    <a:clrScheme name="Benutzerdefiniert 2">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PRESENTATIONLOAD">
  <a:themeElements>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5.xml><?xml version="1.0" encoding="utf-8"?>
<a:theme xmlns:a="http://schemas.openxmlformats.org/drawingml/2006/main" name="4_PRESENTATIONLOAD">
  <a:themeElements>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6.xml><?xml version="1.0" encoding="utf-8"?>
<a:theme xmlns:a="http://schemas.openxmlformats.org/drawingml/2006/main" name="5_PRESENTATIONLOAD">
  <a:themeElements>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36000" tIns="36000" rIns="36000" bIns="36000" rtlCol="0" anchor="ctr"/>
      <a:lstStyle>
        <a:defPPr algn="ctr">
          <a:lnSpc>
            <a:spcPct val="90000"/>
          </a:lnSpc>
          <a:spcAft>
            <a:spcPts val="1000"/>
          </a:spcAft>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bg1">
              <a:lumMod val="65000"/>
            </a:schemeClr>
          </a:solidFill>
          <a:tailEnd type="none"/>
        </a:ln>
      </a:spPr>
      <a:bodyPr/>
      <a:lstStyle/>
      <a:style>
        <a:lnRef idx="1">
          <a:schemeClr val="accent1"/>
        </a:lnRef>
        <a:fillRef idx="0">
          <a:schemeClr val="accent1"/>
        </a:fillRef>
        <a:effectRef idx="0">
          <a:schemeClr val="accent1"/>
        </a:effectRef>
        <a:fontRef idx="minor">
          <a:schemeClr val="tx1"/>
        </a:fontRef>
      </a:style>
    </a:lnDef>
    <a:txDef>
      <a:spPr>
        <a:solidFill>
          <a:schemeClr val="bg1"/>
        </a:solidFill>
      </a:spPr>
      <a:bodyPr wrap="square" lIns="0" tIns="0" rIns="0" bIns="0" rtlCol="0">
        <a:noAutofit/>
      </a:bodyPr>
      <a:lstStyle>
        <a:defPPr>
          <a:lnSpc>
            <a:spcPct val="90000"/>
          </a:lnSpc>
          <a:spcAft>
            <a:spcPts val="1000"/>
          </a:spcAft>
          <a:defRPr dirty="0" err="1" smtClean="0"/>
        </a:defPPr>
      </a:lstStyle>
    </a:txDef>
  </a:objectDefaults>
  <a:extraClrSchemeLst/>
</a:theme>
</file>

<file path=ppt/theme/theme7.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Median</Template>
  <TotalTime>3608</TotalTime>
  <Words>1028</Words>
  <Application>Microsoft Office PowerPoint</Application>
  <PresentationFormat>Προσαρμογή</PresentationFormat>
  <Paragraphs>130</Paragraphs>
  <Slides>26</Slides>
  <Notes>16</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6</vt:i4>
      </vt:variant>
      <vt:variant>
        <vt:lpstr>Τίτλοι διαφανειών</vt:lpstr>
      </vt:variant>
      <vt:variant>
        <vt:i4>26</vt:i4>
      </vt:variant>
    </vt:vector>
  </HeadingPairs>
  <TitlesOfParts>
    <vt:vector size="41" baseType="lpstr">
      <vt:lpstr>Calibri</vt:lpstr>
      <vt:lpstr>Cambria</vt:lpstr>
      <vt:lpstr>Calibri Light</vt:lpstr>
      <vt:lpstr>Times New Roman</vt:lpstr>
      <vt:lpstr>Open Sans</vt:lpstr>
      <vt:lpstr>Symbol</vt:lpstr>
      <vt:lpstr>Arial</vt:lpstr>
      <vt:lpstr>Bebas Neue</vt:lpstr>
      <vt:lpstr>Wingdings</vt:lpstr>
      <vt:lpstr>PRESENTATIONLOAD</vt:lpstr>
      <vt:lpstr>2_PRESENTATIONLOAD</vt:lpstr>
      <vt:lpstr>1_PRESENTATIONLOAD</vt:lpstr>
      <vt:lpstr>3_PRESENTATIONLOAD</vt:lpstr>
      <vt:lpstr>4_PRESENTATIONLOAD</vt:lpstr>
      <vt:lpstr>5_PRESENTATIONLOAD</vt:lpstr>
      <vt:lpstr>ΥΠΟΥΡΓΕΙΟ ΠΑΙΔΕΙΑΣ,  ΘΡΗΣΚΕΥΜΑΤΩΝ ΚΑΙ ΑΘΛΗΤΙΣΜΟΥ  ΓΕΝΙΚΗ ΓΡΑΜΜΑΤΕΙΑ ΑΘΛΗΤΙΣΜΟΥ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Κλείσιμο προγράμματος</vt:lpstr>
      <vt:lpstr>Παρουσίαση του PowerPoint</vt:lpstr>
    </vt:vector>
  </TitlesOfParts>
  <Company>PresentationLoad GmbH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 PowerPoint Template</dc:title>
  <dc:creator>PresentationLoad</dc:creator>
  <cp:keywords/>
  <dc:description>PresentationLoad.com</dc:description>
  <cp:lastModifiedBy>Aikaterini Aloupi</cp:lastModifiedBy>
  <cp:revision>1484</cp:revision>
  <cp:lastPrinted>2025-11-03T15:14:47Z</cp:lastPrinted>
  <dcterms:created xsi:type="dcterms:W3CDTF">2010-05-21T10:35:54Z</dcterms:created>
  <dcterms:modified xsi:type="dcterms:W3CDTF">2025-11-05T09:41:21Z</dcterms:modified>
  <cp:category/>
</cp:coreProperties>
</file>