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4" r:id="rId5"/>
    <p:sldId id="258" r:id="rId6"/>
    <p:sldId id="266" r:id="rId7"/>
    <p:sldId id="264" r:id="rId8"/>
    <p:sldId id="259" r:id="rId9"/>
    <p:sldId id="288" r:id="rId10"/>
    <p:sldId id="260" r:id="rId11"/>
    <p:sldId id="289" r:id="rId12"/>
    <p:sldId id="261" r:id="rId13"/>
    <p:sldId id="290" r:id="rId14"/>
    <p:sldId id="262" r:id="rId15"/>
    <p:sldId id="265" r:id="rId16"/>
    <p:sldId id="286" r:id="rId17"/>
    <p:sldId id="267" r:id="rId18"/>
    <p:sldId id="300" r:id="rId19"/>
    <p:sldId id="298" r:id="rId20"/>
    <p:sldId id="291" r:id="rId21"/>
    <p:sldId id="277" r:id="rId22"/>
    <p:sldId id="292" r:id="rId23"/>
    <p:sldId id="278" r:id="rId24"/>
    <p:sldId id="293" r:id="rId25"/>
    <p:sldId id="294" r:id="rId26"/>
    <p:sldId id="285" r:id="rId27"/>
    <p:sldId id="272" r:id="rId28"/>
    <p:sldId id="284" r:id="rId29"/>
    <p:sldId id="270" r:id="rId30"/>
    <p:sldId id="283" r:id="rId31"/>
    <p:sldId id="269" r:id="rId32"/>
    <p:sldId id="279" r:id="rId33"/>
    <p:sldId id="268" r:id="rId34"/>
    <p:sldId id="275" r:id="rId35"/>
    <p:sldId id="271" r:id="rId36"/>
    <p:sldId id="303" r:id="rId37"/>
    <p:sldId id="304" r:id="rId38"/>
    <p:sldId id="297" r:id="rId39"/>
    <p:sldId id="296" r:id="rId40"/>
    <p:sldId id="295" r:id="rId41"/>
    <p:sldId id="301" r:id="rId42"/>
    <p:sldId id="302" r:id="rId4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96" autoAdjust="0"/>
  </p:normalViewPr>
  <p:slideViewPr>
    <p:cSldViewPr snapToGrid="0">
      <p:cViewPr varScale="1">
        <p:scale>
          <a:sx n="104" d="100"/>
          <a:sy n="104" d="100"/>
        </p:scale>
        <p:origin x="14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DF2482-2CA2-AC8A-EE47-FF04B55B8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57B7D15-0C0C-1FCC-1293-F79D2FE41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43A86B-007F-D2FE-69C7-77A90895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8AC4A2-4A5F-403A-CCA0-5FDB3DD9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EF0425A-2916-2C49-E806-6DF8E99B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123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8E4423-89DB-018F-89A4-66F232E5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17DBABA-9D39-92D9-5398-853CE449A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D2B776-DDBC-3B2E-B1B4-5703627D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E3E4E53-2A3C-2F96-42E0-03D9DB1A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D846812-B54C-18BF-AFF2-2E08C228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456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1571E96-E39C-8D53-9576-1E3F5DF5E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4F23D51-F1AB-D73C-D410-BDF6A3FCF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76A0E9C-BB50-3FCB-279A-F25A8348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F704840-ED42-027C-6C89-3F0C5B19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136C22D-92B5-52B6-5822-F875F8EB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83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68CF99-F0D2-219D-D434-735F97AE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C476A0-A2A0-F831-EDDC-210F84294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ED0ECCD-74D0-B605-DA6E-031374CF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496201D-C57E-EBA9-6737-E10094C6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7D1EBA3-2A35-6857-A8BE-2AC5FA3F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34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65C892-8ED2-33C9-FF5E-BE25C583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C033749-F46E-447F-61AA-58F7A8162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B8B6F5-A8AE-141D-3891-D9F6F8D2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4F4DCD2-90A2-5490-A6E5-06B57F46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3C608F1-E671-2AD8-BE2F-969F8F57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85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704EA8-5ABD-6793-F17C-053D5A44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1102860-B82F-9851-12D7-4B4D151C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8134290-1C9C-419D-173B-5471A4AA6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23CB50-D505-FE8B-5958-49AD6623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305EA16-B890-F9AE-26D3-FC8FEBB3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35252F6-0E94-0274-EB4D-AB6B7866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227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4CC818-C8D7-A123-75AD-66638C48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B22CF03-3606-CEFB-5656-335D83913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4BB1814-A0B9-BB60-99C1-D0845DACC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11D110F-F1AA-9128-35F2-BB7668692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5A307B3-B03C-03CD-9C4B-2456E449A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7845598-6D29-CD97-9468-A73EA342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61ADAAA-9329-0FDC-01BE-14A12535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6D43DB9-086C-E5D5-4780-A37859530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565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B881CE-C891-F026-C950-6B43DD69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217395D-DE14-69EC-48D9-16918426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A5BBC81-9B96-722E-9369-B00106A2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83034D5-F03E-3193-806B-8DC3E6A2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974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25D3380-6BF6-182E-8815-9B0016796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C2E5CEC-1413-1A30-8249-70D2AC3A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A604CFD-27AE-2EC2-3EEE-5BDC5948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303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95DB3E-D173-A698-A34C-7FE963AA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4283E9-A262-D60A-1CF6-A99A76DC9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0419D76-E561-37D0-F573-B99E9CED6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6910831-3F1C-0F58-C119-5D4B8D41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5C8C447-9782-7204-9270-97D0EB35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FF78026-83A4-432B-F7B2-2633FE2C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66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4D80BA-9E22-6154-3CFF-76DDD912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AC59109-367F-6116-7CA0-EEB038E25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EE2B302-79BE-B179-C567-EFF3E19E7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E0B3457-1D8D-40ED-AC27-04810126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5CBB20D-7F5C-62D3-2BE8-A144B5E2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C1E8D96-4349-1F22-DCF1-F595F1FD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774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6B43047-61A6-8FF7-4AD4-F6E73B88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D24199B-FD6F-C4BE-C261-AFAEA9C5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E8436B-A62B-153C-CEAF-9B6DBE7A6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0A6E4-B7BA-48B4-847F-D5EB58FDE604}" type="datetimeFigureOut">
              <a:rPr lang="el-GR" smtClean="0"/>
              <a:t>9/5/2024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89491C-64BE-C429-03E9-ADBF63CEB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962AFA-6622-D5B0-2E27-370D0CDE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2100B-4987-4BF1-989D-E0136E7056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260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LLcyX83-n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FEJ_EY-o28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3A1B7B-75FE-4BC6-2D47-925C806C8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5903FD48-A6AF-0744-607D-7F9E23DDF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9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73085C0-767F-B913-A81D-0A384E2D3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B4F9CC-99C3-150C-25A1-30005ABE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9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CE1A6FC-665D-319D-F916-A01CE884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A4856CA1-E372-F8A0-648F-1E804EC15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873C18F-49F5-0BB2-C552-FBCBB9729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9D6B215-247E-7AE0-FFA8-6B5E3216F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1D7AF95A-E290-2EC7-4328-851470EBF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471A28-C7DA-B478-410B-B13BBEB6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539A78-1168-699A-7036-01D104E70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122EF04-EE07-1756-3C41-DA50C9518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4B2338B-A0EF-C0A3-897A-B68E74537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5" y="-21454"/>
            <a:ext cx="10638032" cy="68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LLcyX83-n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471A28-C7DA-B478-410B-B13BBEB6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539A78-1168-699A-7036-01D104E70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122EF04-EE07-1756-3C41-DA50C9518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33FD14-EA53-0585-C879-BA965D1C1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471A28-C7DA-B478-410B-B13BBEB6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539A78-1168-699A-7036-01D104E70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122EF04-EE07-1756-3C41-DA50C9518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517DFC41-40CE-58ED-B545-E1512380A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471A28-C7DA-B478-410B-B13BBEB6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539A78-1168-699A-7036-01D104E70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122EF04-EE07-1756-3C41-DA50C9518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6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CBFA98D-B64F-6B31-815A-F1255A17C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1F8CCC9-4318-91BC-7AFD-6ED0060E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E11A851-48EE-2490-8F28-A2C3DE0B4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0" y="-3149600"/>
            <a:ext cx="13157200" cy="131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91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FB292F35-5B7D-EF94-9DC7-50FFBD184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F6FBACD-6174-E954-05DA-EC23EFCCE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7C850AC-5F90-3957-CFE6-2DB1358DB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13" y="1955800"/>
            <a:ext cx="9073573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41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6035362-A576-4520-CC0E-ACDAC410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471A28-C7DA-B478-410B-B13BBEB6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539A78-1168-699A-7036-01D104E70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122EF04-EE07-1756-3C41-DA50C9518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CC88FCE2-6252-3176-BA62-4ED4FC57A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46AD0D5-32CF-FFF7-2C17-5098A24C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5" y="-949325"/>
            <a:ext cx="8756650" cy="87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46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29FB736-40AF-F557-E328-C98313911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CD8BA38-1E97-36D0-D6D4-7BFA623F5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F31C789-58F2-1A15-916E-BA77A48D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18" y="-776482"/>
            <a:ext cx="8410963" cy="841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3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BE4F39-63F0-D431-8EF3-1DF152CA3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3C29D7D-948D-8D79-7BD3-FA50534FB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4661E6-E069-F87C-1D89-5D001D1E8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FEJ_EY-o2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4661E6-E069-F87C-1D89-5D001D1E8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813AF1A-614A-938F-B303-B4548847A1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9" y="0"/>
            <a:ext cx="9698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090C307-5F86-847A-172E-ED1B041064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1" y="0"/>
            <a:ext cx="969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D2895BC-6F24-1F26-229C-1E282C12C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D60A2CD-9E8E-B174-B8EA-5949C876D1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1" y="0"/>
            <a:ext cx="969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4661E6-E069-F87C-1D89-5D001D1E8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C20FCF1-89AE-2D5C-0FAF-45A6E8700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6D3BD4F-BFAC-248A-1BFF-D4659EEFC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8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562A7F2-6AE8-75BC-1BB1-6C613602F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9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055E14A-2529-64D4-6369-F476F74A3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47694B63-FCDD-69CE-813F-E065209D8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9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84B457A-39E5-931B-1C74-5EEEFE7D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0</Words>
  <Application>Microsoft Office PowerPoint</Application>
  <PresentationFormat>Ευρεία οθόνη</PresentationFormat>
  <Paragraphs>0</Paragraphs>
  <Slides>42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Vasiliki Parangini</dc:creator>
  <cp:lastModifiedBy>dimosthenis aggelopoulos</cp:lastModifiedBy>
  <cp:revision>101</cp:revision>
  <dcterms:created xsi:type="dcterms:W3CDTF">2024-04-19T11:36:22Z</dcterms:created>
  <dcterms:modified xsi:type="dcterms:W3CDTF">2024-05-09T12:34:54Z</dcterms:modified>
</cp:coreProperties>
</file>